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9"/>
  </p:notesMasterIdLst>
  <p:sldIdLst>
    <p:sldId id="256" r:id="rId5"/>
    <p:sldId id="275" r:id="rId6"/>
    <p:sldId id="277" r:id="rId7"/>
    <p:sldId id="276" r:id="rId8"/>
    <p:sldId id="279" r:id="rId9"/>
    <p:sldId id="287" r:id="rId10"/>
    <p:sldId id="280" r:id="rId11"/>
    <p:sldId id="281" r:id="rId12"/>
    <p:sldId id="283" r:id="rId13"/>
    <p:sldId id="284" r:id="rId14"/>
    <p:sldId id="285" r:id="rId15"/>
    <p:sldId id="286" r:id="rId16"/>
    <p:sldId id="288" r:id="rId17"/>
    <p:sldId id="290" r:id="rId18"/>
    <p:sldId id="289" r:id="rId19"/>
    <p:sldId id="354" r:id="rId20"/>
    <p:sldId id="291" r:id="rId21"/>
    <p:sldId id="325" r:id="rId22"/>
    <p:sldId id="345" r:id="rId23"/>
    <p:sldId id="346" r:id="rId24"/>
    <p:sldId id="348" r:id="rId25"/>
    <p:sldId id="326" r:id="rId26"/>
    <p:sldId id="327" r:id="rId27"/>
    <p:sldId id="347" r:id="rId28"/>
    <p:sldId id="294" r:id="rId29"/>
    <p:sldId id="349" r:id="rId30"/>
    <p:sldId id="328" r:id="rId31"/>
    <p:sldId id="329" r:id="rId32"/>
    <p:sldId id="350" r:id="rId33"/>
    <p:sldId id="330" r:id="rId34"/>
    <p:sldId id="351" r:id="rId35"/>
    <p:sldId id="352" r:id="rId36"/>
    <p:sldId id="353" r:id="rId37"/>
    <p:sldId id="344" r:id="rId38"/>
  </p:sldIdLst>
  <p:sldSz cx="12192000" cy="6858000"/>
  <p:notesSz cx="6858000" cy="9144000"/>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FABB3"/>
    <a:srgbClr val="153F4C"/>
    <a:srgbClr val="00854A"/>
    <a:srgbClr val="EBCBB2"/>
    <a:srgbClr val="0098A2"/>
    <a:srgbClr val="F2E4CB"/>
    <a:srgbClr val="FAA61A"/>
    <a:srgbClr val="B7EEDA"/>
    <a:srgbClr val="D19E9E"/>
    <a:srgbClr val="D2232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9311D74-806D-4F7C-B8D5-842AD91EA787}" v="363" dt="2023-07-25T13:51:23.53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4" d="100"/>
          <a:sy n="114" d="100"/>
        </p:scale>
        <p:origin x="414"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8799094-6F34-4448-B976-8E6F184C1724}" type="doc">
      <dgm:prSet loTypeId="urn:microsoft.com/office/officeart/2005/8/layout/orgChart1" loCatId="hierarchy" qsTypeId="urn:microsoft.com/office/officeart/2005/8/quickstyle/simple1" qsCatId="simple" csTypeId="urn:microsoft.com/office/officeart/2005/8/colors/accent0_1" csCatId="mainScheme" phldr="1"/>
      <dgm:spPr/>
      <dgm:t>
        <a:bodyPr/>
        <a:lstStyle/>
        <a:p>
          <a:endParaRPr lang="nl-BE"/>
        </a:p>
      </dgm:t>
    </dgm:pt>
    <dgm:pt modelId="{468D7165-658D-44F5-9B89-EA8AA4BF940B}">
      <dgm:prSet phldrT="[Tekst]" custT="1"/>
      <dgm:spPr>
        <a:solidFill>
          <a:srgbClr val="6FABB3"/>
        </a:solidFill>
        <a:ln>
          <a:noFill/>
        </a:ln>
      </dgm:spPr>
      <dgm:t>
        <a:bodyPr/>
        <a:lstStyle/>
        <a:p>
          <a:pPr>
            <a:spcAft>
              <a:spcPts val="600"/>
            </a:spcAft>
          </a:pPr>
          <a:r>
            <a:rPr lang="nl-NL" sz="2000" b="0" dirty="0">
              <a:solidFill>
                <a:schemeClr val="bg1"/>
              </a:solidFill>
              <a:latin typeface="BalboaW01-Bold" panose="02000506040000020003" pitchFamily="2" charset="0"/>
            </a:rPr>
            <a:t>OPERATIONEEL</a:t>
          </a:r>
        </a:p>
        <a:p>
          <a:pPr>
            <a:spcAft>
              <a:spcPts val="600"/>
            </a:spcAft>
          </a:pPr>
          <a:r>
            <a:rPr lang="nl-NL" sz="2000" dirty="0">
              <a:solidFill>
                <a:schemeClr val="bg1"/>
              </a:solidFill>
              <a:latin typeface="BalboaW01-Light" panose="02000506040000020003" pitchFamily="2" charset="0"/>
            </a:rPr>
            <a:t>INHOUDELIJK</a:t>
          </a:r>
          <a:endParaRPr lang="nl-BE" sz="2000" dirty="0">
            <a:solidFill>
              <a:schemeClr val="bg1"/>
            </a:solidFill>
            <a:latin typeface="BalboaW01-Light" panose="02000506040000020003" pitchFamily="2" charset="0"/>
          </a:endParaRPr>
        </a:p>
      </dgm:t>
    </dgm:pt>
    <dgm:pt modelId="{A5623643-8D06-4459-9945-33E8A12B5383}" type="parTrans" cxnId="{C3C31D7D-FD51-4BC1-B738-FFD1D377F3D2}">
      <dgm:prSet/>
      <dgm:spPr>
        <a:ln w="19050">
          <a:solidFill>
            <a:srgbClr val="153F4C"/>
          </a:solidFill>
        </a:ln>
      </dgm:spPr>
      <dgm:t>
        <a:bodyPr/>
        <a:lstStyle/>
        <a:p>
          <a:endParaRPr lang="nl-BE"/>
        </a:p>
      </dgm:t>
    </dgm:pt>
    <dgm:pt modelId="{AA8DAE33-C4BF-4F27-96A7-AA8ACBC57DE9}" type="sibTrans" cxnId="{C3C31D7D-FD51-4BC1-B738-FFD1D377F3D2}">
      <dgm:prSet/>
      <dgm:spPr/>
      <dgm:t>
        <a:bodyPr/>
        <a:lstStyle/>
        <a:p>
          <a:endParaRPr lang="nl-BE"/>
        </a:p>
      </dgm:t>
    </dgm:pt>
    <dgm:pt modelId="{EBA405FB-B8B2-4C36-8BB5-6B6B626CCCB0}">
      <dgm:prSet phldrT="[Tekst]" custT="1"/>
      <dgm:spPr>
        <a:solidFill>
          <a:srgbClr val="EBCBB2"/>
        </a:solidFill>
        <a:ln>
          <a:noFill/>
        </a:ln>
      </dgm:spPr>
      <dgm:t>
        <a:bodyPr/>
        <a:lstStyle/>
        <a:p>
          <a:pPr>
            <a:spcAft>
              <a:spcPts val="600"/>
            </a:spcAft>
          </a:pPr>
          <a:r>
            <a:rPr lang="nl-NL" sz="2000" b="0" dirty="0">
              <a:solidFill>
                <a:srgbClr val="153F4C"/>
              </a:solidFill>
              <a:latin typeface="BalboaW01-Bold" panose="02000506040000020003" pitchFamily="2" charset="0"/>
            </a:rPr>
            <a:t>STRATEGISCH </a:t>
          </a:r>
        </a:p>
        <a:p>
          <a:pPr>
            <a:spcAft>
              <a:spcPts val="600"/>
            </a:spcAft>
          </a:pPr>
          <a:r>
            <a:rPr lang="nl-NL" sz="2000" dirty="0">
              <a:solidFill>
                <a:srgbClr val="153F4C"/>
              </a:solidFill>
              <a:latin typeface="BalboaW01-Light" panose="02000506040000020003" pitchFamily="2" charset="0"/>
            </a:rPr>
            <a:t>BESTUURLIJK</a:t>
          </a:r>
          <a:endParaRPr lang="nl-BE" sz="2000" dirty="0">
            <a:solidFill>
              <a:srgbClr val="153F4C"/>
            </a:solidFill>
            <a:latin typeface="BalboaW01-Light" panose="02000506040000020003" pitchFamily="2" charset="0"/>
          </a:endParaRPr>
        </a:p>
      </dgm:t>
    </dgm:pt>
    <dgm:pt modelId="{BE8450C5-09F1-4C3A-A520-314E637D83E8}" type="parTrans" cxnId="{D274F3CF-0645-4E74-8371-3E778AC52DAF}">
      <dgm:prSet/>
      <dgm:spPr>
        <a:ln>
          <a:solidFill>
            <a:srgbClr val="153F4C"/>
          </a:solidFill>
        </a:ln>
      </dgm:spPr>
      <dgm:t>
        <a:bodyPr/>
        <a:lstStyle/>
        <a:p>
          <a:endParaRPr lang="nl-BE"/>
        </a:p>
      </dgm:t>
    </dgm:pt>
    <dgm:pt modelId="{50DACD81-D700-4D07-B6EC-2A746F73BE42}" type="sibTrans" cxnId="{D274F3CF-0645-4E74-8371-3E778AC52DAF}">
      <dgm:prSet/>
      <dgm:spPr/>
      <dgm:t>
        <a:bodyPr/>
        <a:lstStyle/>
        <a:p>
          <a:endParaRPr lang="nl-BE"/>
        </a:p>
      </dgm:t>
    </dgm:pt>
    <dgm:pt modelId="{F6E7C822-0B65-4DD3-BB8D-DB665CADB75F}">
      <dgm:prSet phldrT="[Tekst]" custT="1"/>
      <dgm:spPr>
        <a:solidFill>
          <a:srgbClr val="6FABB3"/>
        </a:solidFill>
        <a:ln>
          <a:noFill/>
        </a:ln>
      </dgm:spPr>
      <dgm:t>
        <a:bodyPr/>
        <a:lstStyle/>
        <a:p>
          <a:r>
            <a:rPr lang="nl-NL" sz="1800" dirty="0">
              <a:solidFill>
                <a:schemeClr val="bg1"/>
              </a:solidFill>
              <a:latin typeface="BalboaW01-Light" panose="02000506040000020003" pitchFamily="2" charset="0"/>
            </a:rPr>
            <a:t>Stuurgroep theater in de vrije tijd</a:t>
          </a:r>
          <a:endParaRPr lang="nl-BE" sz="1800" dirty="0">
            <a:solidFill>
              <a:schemeClr val="bg1"/>
            </a:solidFill>
            <a:latin typeface="BalboaW01-Light" panose="02000506040000020003" pitchFamily="2" charset="0"/>
          </a:endParaRPr>
        </a:p>
      </dgm:t>
    </dgm:pt>
    <dgm:pt modelId="{44B2F034-4B3A-4F98-8177-9327CBDA34DE}" type="parTrans" cxnId="{133CB6E5-55DC-4B8C-9A80-0BC0199FBAF8}">
      <dgm:prSet/>
      <dgm:spPr>
        <a:ln w="19050">
          <a:solidFill>
            <a:srgbClr val="153F4C"/>
          </a:solidFill>
        </a:ln>
      </dgm:spPr>
      <dgm:t>
        <a:bodyPr/>
        <a:lstStyle/>
        <a:p>
          <a:endParaRPr lang="nl-BE"/>
        </a:p>
      </dgm:t>
    </dgm:pt>
    <dgm:pt modelId="{DA14264A-3227-45F5-A032-2A48E98B8CFE}" type="sibTrans" cxnId="{133CB6E5-55DC-4B8C-9A80-0BC0199FBAF8}">
      <dgm:prSet/>
      <dgm:spPr/>
      <dgm:t>
        <a:bodyPr/>
        <a:lstStyle/>
        <a:p>
          <a:endParaRPr lang="nl-BE"/>
        </a:p>
      </dgm:t>
    </dgm:pt>
    <dgm:pt modelId="{E059D39A-4233-4981-A1F6-E8A6EECAC841}">
      <dgm:prSet phldrT="[Tekst]" custT="1"/>
      <dgm:spPr>
        <a:solidFill>
          <a:srgbClr val="6FABB3"/>
        </a:solidFill>
        <a:ln>
          <a:noFill/>
        </a:ln>
      </dgm:spPr>
      <dgm:t>
        <a:bodyPr/>
        <a:lstStyle/>
        <a:p>
          <a:r>
            <a:rPr lang="nl-NL" sz="2000" dirty="0">
              <a:solidFill>
                <a:schemeClr val="bg1"/>
              </a:solidFill>
              <a:latin typeface="BalboaW01-Light" panose="02000506040000020003" pitchFamily="2" charset="0"/>
            </a:rPr>
            <a:t>Artistieke Adviesraad</a:t>
          </a:r>
          <a:endParaRPr lang="nl-BE" sz="2000" dirty="0">
            <a:solidFill>
              <a:schemeClr val="bg1"/>
            </a:solidFill>
            <a:latin typeface="BalboaW01-Light" panose="02000506040000020003" pitchFamily="2" charset="0"/>
          </a:endParaRPr>
        </a:p>
      </dgm:t>
    </dgm:pt>
    <dgm:pt modelId="{98B83719-8BD7-4D86-9AF2-7072417E03D1}" type="parTrans" cxnId="{B5F793A5-D42E-453F-BA77-D90C85A5B1B7}">
      <dgm:prSet/>
      <dgm:spPr>
        <a:ln w="19050">
          <a:solidFill>
            <a:srgbClr val="153F4C"/>
          </a:solidFill>
        </a:ln>
      </dgm:spPr>
      <dgm:t>
        <a:bodyPr/>
        <a:lstStyle/>
        <a:p>
          <a:endParaRPr lang="nl-BE"/>
        </a:p>
      </dgm:t>
    </dgm:pt>
    <dgm:pt modelId="{585A0D7D-24E5-47D4-BC2C-2B2981FF3905}" type="sibTrans" cxnId="{B5F793A5-D42E-453F-BA77-D90C85A5B1B7}">
      <dgm:prSet/>
      <dgm:spPr/>
      <dgm:t>
        <a:bodyPr/>
        <a:lstStyle/>
        <a:p>
          <a:endParaRPr lang="nl-BE"/>
        </a:p>
      </dgm:t>
    </dgm:pt>
    <dgm:pt modelId="{21B3D007-9B18-4010-8A46-E4D8D963961F}">
      <dgm:prSet phldrT="[Tekst]" custT="1"/>
      <dgm:spPr>
        <a:solidFill>
          <a:srgbClr val="EBCBB2"/>
        </a:solidFill>
        <a:ln>
          <a:noFill/>
        </a:ln>
      </dgm:spPr>
      <dgm:t>
        <a:bodyPr/>
        <a:lstStyle/>
        <a:p>
          <a:r>
            <a:rPr lang="nl-NL" sz="2800" dirty="0">
              <a:solidFill>
                <a:srgbClr val="153F4C"/>
              </a:solidFill>
              <a:latin typeface="BalboaW01-Light" panose="02000506040000020003" pitchFamily="2" charset="0"/>
            </a:rPr>
            <a:t>Bestuur</a:t>
          </a:r>
          <a:endParaRPr lang="nl-BE" sz="2800" dirty="0">
            <a:solidFill>
              <a:srgbClr val="153F4C"/>
            </a:solidFill>
            <a:latin typeface="BalboaW01-Light" panose="02000506040000020003" pitchFamily="2" charset="0"/>
          </a:endParaRPr>
        </a:p>
      </dgm:t>
    </dgm:pt>
    <dgm:pt modelId="{02FD93D6-CA69-4F75-9843-7E1BB8C5C78A}" type="parTrans" cxnId="{C9B5781A-6D14-452B-A14D-D252BBF6581F}">
      <dgm:prSet/>
      <dgm:spPr>
        <a:ln w="19050">
          <a:solidFill>
            <a:srgbClr val="153F4C"/>
          </a:solidFill>
        </a:ln>
      </dgm:spPr>
      <dgm:t>
        <a:bodyPr/>
        <a:lstStyle/>
        <a:p>
          <a:endParaRPr lang="nl-BE"/>
        </a:p>
      </dgm:t>
    </dgm:pt>
    <dgm:pt modelId="{FC2DD4C2-A73F-4E89-A4B5-819940D23996}" type="sibTrans" cxnId="{C9B5781A-6D14-452B-A14D-D252BBF6581F}">
      <dgm:prSet/>
      <dgm:spPr/>
      <dgm:t>
        <a:bodyPr/>
        <a:lstStyle/>
        <a:p>
          <a:endParaRPr lang="nl-BE"/>
        </a:p>
      </dgm:t>
    </dgm:pt>
    <dgm:pt modelId="{1459AD4E-4C74-4813-B3C0-F361CEA483A1}">
      <dgm:prSet phldrT="[Tekst]" custT="1"/>
      <dgm:spPr>
        <a:solidFill>
          <a:srgbClr val="EBCBB2"/>
        </a:solidFill>
        <a:ln>
          <a:noFill/>
        </a:ln>
      </dgm:spPr>
      <dgm:t>
        <a:bodyPr/>
        <a:lstStyle/>
        <a:p>
          <a:r>
            <a:rPr lang="nl-NL" sz="2000" dirty="0">
              <a:solidFill>
                <a:srgbClr val="153F4C"/>
              </a:solidFill>
              <a:latin typeface="BalboaW01-Light" panose="02000506040000020003" pitchFamily="2" charset="0"/>
            </a:rPr>
            <a:t>Algemene vergadering</a:t>
          </a:r>
          <a:endParaRPr lang="nl-BE" sz="2000" dirty="0">
            <a:solidFill>
              <a:srgbClr val="153F4C"/>
            </a:solidFill>
            <a:latin typeface="BalboaW01-Light" panose="02000506040000020003" pitchFamily="2" charset="0"/>
          </a:endParaRPr>
        </a:p>
      </dgm:t>
    </dgm:pt>
    <dgm:pt modelId="{530CA9B7-DAE7-4B0F-B286-4F027CADE5F8}" type="parTrans" cxnId="{E5340ACB-6BFB-494C-A962-C677FBB9039F}">
      <dgm:prSet/>
      <dgm:spPr>
        <a:ln w="19050">
          <a:solidFill>
            <a:srgbClr val="153F4C"/>
          </a:solidFill>
        </a:ln>
      </dgm:spPr>
      <dgm:t>
        <a:bodyPr/>
        <a:lstStyle/>
        <a:p>
          <a:endParaRPr lang="nl-BE"/>
        </a:p>
      </dgm:t>
    </dgm:pt>
    <dgm:pt modelId="{4407BFFE-255A-4B8F-B542-1447AC3CF689}" type="sibTrans" cxnId="{E5340ACB-6BFB-494C-A962-C677FBB9039F}">
      <dgm:prSet/>
      <dgm:spPr/>
      <dgm:t>
        <a:bodyPr/>
        <a:lstStyle/>
        <a:p>
          <a:endParaRPr lang="nl-BE"/>
        </a:p>
      </dgm:t>
    </dgm:pt>
    <dgm:pt modelId="{1B339714-B74B-4867-8340-18B2F535F6B8}">
      <dgm:prSet phldrT="[Tekst]" custT="1"/>
      <dgm:spPr>
        <a:solidFill>
          <a:srgbClr val="153F4C"/>
        </a:solidFill>
        <a:ln>
          <a:solidFill>
            <a:srgbClr val="153F4C"/>
          </a:solidFill>
        </a:ln>
      </dgm:spPr>
      <dgm:t>
        <a:bodyPr/>
        <a:lstStyle/>
        <a:p>
          <a:r>
            <a:rPr lang="nl-NL" sz="1400" b="0" dirty="0">
              <a:solidFill>
                <a:schemeClr val="bg1"/>
              </a:solidFill>
              <a:latin typeface="BalboaW01-Light" panose="02000506040000020003" pitchFamily="2" charset="0"/>
            </a:rPr>
            <a:t>Theaterliefhebbers in Vlaanderen en Brussel, </a:t>
          </a:r>
          <a:br>
            <a:rPr lang="nl-NL" sz="1400" b="0" dirty="0">
              <a:solidFill>
                <a:schemeClr val="bg1"/>
              </a:solidFill>
              <a:latin typeface="BalboaW01-Light" panose="02000506040000020003" pitchFamily="2" charset="0"/>
            </a:rPr>
          </a:br>
          <a:r>
            <a:rPr lang="nl-NL" sz="1400" b="0" dirty="0">
              <a:solidFill>
                <a:schemeClr val="bg1"/>
              </a:solidFill>
              <a:latin typeface="BalboaW01-Light" panose="02000506040000020003" pitchFamily="2" charset="0"/>
            </a:rPr>
            <a:t>waaronder OPENDOEK-leden (meer dan 1000 groepen, 30.000 individuele leden)</a:t>
          </a:r>
          <a:endParaRPr lang="nl-BE" sz="1200" b="1" dirty="0">
            <a:solidFill>
              <a:schemeClr val="bg1"/>
            </a:solidFill>
            <a:latin typeface="BalboaW01-Light" panose="02000506040000020003" pitchFamily="2" charset="0"/>
          </a:endParaRPr>
        </a:p>
      </dgm:t>
    </dgm:pt>
    <dgm:pt modelId="{FE370A38-7AFF-44D9-834D-C1C9A4701676}" type="parTrans" cxnId="{DCE5FFC3-D689-442F-848A-28BD41815427}">
      <dgm:prSet/>
      <dgm:spPr/>
      <dgm:t>
        <a:bodyPr/>
        <a:lstStyle/>
        <a:p>
          <a:endParaRPr lang="nl-BE"/>
        </a:p>
      </dgm:t>
    </dgm:pt>
    <dgm:pt modelId="{4886F309-E247-49E6-8A21-D79259080E4F}" type="sibTrans" cxnId="{DCE5FFC3-D689-442F-848A-28BD41815427}">
      <dgm:prSet/>
      <dgm:spPr/>
      <dgm:t>
        <a:bodyPr/>
        <a:lstStyle/>
        <a:p>
          <a:endParaRPr lang="nl-BE"/>
        </a:p>
      </dgm:t>
    </dgm:pt>
    <dgm:pt modelId="{9F2F6DAC-9F01-43A2-98F0-537012274CDB}" type="pres">
      <dgm:prSet presAssocID="{A8799094-6F34-4448-B976-8E6F184C1724}" presName="hierChild1" presStyleCnt="0">
        <dgm:presLayoutVars>
          <dgm:orgChart val="1"/>
          <dgm:chPref val="1"/>
          <dgm:dir/>
          <dgm:animOne val="branch"/>
          <dgm:animLvl val="lvl"/>
          <dgm:resizeHandles/>
        </dgm:presLayoutVars>
      </dgm:prSet>
      <dgm:spPr/>
    </dgm:pt>
    <dgm:pt modelId="{97956E07-4D76-43DD-B408-7E89BC4EE3A5}" type="pres">
      <dgm:prSet presAssocID="{1B339714-B74B-4867-8340-18B2F535F6B8}" presName="hierRoot1" presStyleCnt="0">
        <dgm:presLayoutVars>
          <dgm:hierBranch val="init"/>
        </dgm:presLayoutVars>
      </dgm:prSet>
      <dgm:spPr/>
    </dgm:pt>
    <dgm:pt modelId="{DF0FF093-AF42-4205-8610-7955765EFDF4}" type="pres">
      <dgm:prSet presAssocID="{1B339714-B74B-4867-8340-18B2F535F6B8}" presName="rootComposite1" presStyleCnt="0"/>
      <dgm:spPr/>
    </dgm:pt>
    <dgm:pt modelId="{60F0612E-1A95-4C9A-A2B3-C6F7FA5A756D}" type="pres">
      <dgm:prSet presAssocID="{1B339714-B74B-4867-8340-18B2F535F6B8}" presName="rootText1" presStyleLbl="node0" presStyleIdx="0" presStyleCnt="1" custScaleX="332873" custScaleY="96859" custLinFactNeighborX="2823" custLinFactNeighborY="-351">
        <dgm:presLayoutVars>
          <dgm:chPref val="3"/>
        </dgm:presLayoutVars>
      </dgm:prSet>
      <dgm:spPr/>
    </dgm:pt>
    <dgm:pt modelId="{1E23412F-CE95-4B6E-919F-25616BC56CEA}" type="pres">
      <dgm:prSet presAssocID="{1B339714-B74B-4867-8340-18B2F535F6B8}" presName="rootConnector1" presStyleLbl="node1" presStyleIdx="0" presStyleCnt="0"/>
      <dgm:spPr/>
    </dgm:pt>
    <dgm:pt modelId="{6AB2B5B9-D729-4BD3-AA29-57CBCA419964}" type="pres">
      <dgm:prSet presAssocID="{1B339714-B74B-4867-8340-18B2F535F6B8}" presName="hierChild2" presStyleCnt="0"/>
      <dgm:spPr/>
    </dgm:pt>
    <dgm:pt modelId="{5FE07829-351E-4F26-AA2D-C9CCD2D73C3F}" type="pres">
      <dgm:prSet presAssocID="{A5623643-8D06-4459-9945-33E8A12B5383}" presName="Name37" presStyleLbl="parChTrans1D2" presStyleIdx="0" presStyleCnt="2"/>
      <dgm:spPr/>
    </dgm:pt>
    <dgm:pt modelId="{9908C093-6716-4E38-8800-696536DB6BA7}" type="pres">
      <dgm:prSet presAssocID="{468D7165-658D-44F5-9B89-EA8AA4BF940B}" presName="hierRoot2" presStyleCnt="0">
        <dgm:presLayoutVars>
          <dgm:hierBranch val="init"/>
        </dgm:presLayoutVars>
      </dgm:prSet>
      <dgm:spPr/>
    </dgm:pt>
    <dgm:pt modelId="{1F081F4F-2E79-44F0-BC5C-FA2FE1026E5E}" type="pres">
      <dgm:prSet presAssocID="{468D7165-658D-44F5-9B89-EA8AA4BF940B}" presName="rootComposite" presStyleCnt="0"/>
      <dgm:spPr/>
    </dgm:pt>
    <dgm:pt modelId="{D2AC091C-33E9-4606-8A4F-442025638D37}" type="pres">
      <dgm:prSet presAssocID="{468D7165-658D-44F5-9B89-EA8AA4BF940B}" presName="rootText" presStyleLbl="node2" presStyleIdx="0" presStyleCnt="2">
        <dgm:presLayoutVars>
          <dgm:chPref val="3"/>
        </dgm:presLayoutVars>
      </dgm:prSet>
      <dgm:spPr/>
    </dgm:pt>
    <dgm:pt modelId="{74AB0E59-241B-4755-9196-7A95B63CA284}" type="pres">
      <dgm:prSet presAssocID="{468D7165-658D-44F5-9B89-EA8AA4BF940B}" presName="rootConnector" presStyleLbl="node2" presStyleIdx="0" presStyleCnt="2"/>
      <dgm:spPr/>
    </dgm:pt>
    <dgm:pt modelId="{A9B91EA8-1C97-4D27-AF4B-5F71AEEECF42}" type="pres">
      <dgm:prSet presAssocID="{468D7165-658D-44F5-9B89-EA8AA4BF940B}" presName="hierChild4" presStyleCnt="0"/>
      <dgm:spPr/>
    </dgm:pt>
    <dgm:pt modelId="{BD2158A7-8C1A-477E-8DD8-B4CB44442C64}" type="pres">
      <dgm:prSet presAssocID="{44B2F034-4B3A-4F98-8177-9327CBDA34DE}" presName="Name37" presStyleLbl="parChTrans1D3" presStyleIdx="0" presStyleCnt="4"/>
      <dgm:spPr/>
    </dgm:pt>
    <dgm:pt modelId="{10673263-B514-424A-8884-C675D07B0173}" type="pres">
      <dgm:prSet presAssocID="{F6E7C822-0B65-4DD3-BB8D-DB665CADB75F}" presName="hierRoot2" presStyleCnt="0">
        <dgm:presLayoutVars>
          <dgm:hierBranch val="init"/>
        </dgm:presLayoutVars>
      </dgm:prSet>
      <dgm:spPr/>
    </dgm:pt>
    <dgm:pt modelId="{F1C1D0D0-D187-43E7-8AF9-5FAB4626C007}" type="pres">
      <dgm:prSet presAssocID="{F6E7C822-0B65-4DD3-BB8D-DB665CADB75F}" presName="rootComposite" presStyleCnt="0"/>
      <dgm:spPr/>
    </dgm:pt>
    <dgm:pt modelId="{15A5BA15-1F92-4F02-9E8E-F72239CC834B}" type="pres">
      <dgm:prSet presAssocID="{F6E7C822-0B65-4DD3-BB8D-DB665CADB75F}" presName="rootText" presStyleLbl="node3" presStyleIdx="0" presStyleCnt="4">
        <dgm:presLayoutVars>
          <dgm:chPref val="3"/>
        </dgm:presLayoutVars>
      </dgm:prSet>
      <dgm:spPr/>
    </dgm:pt>
    <dgm:pt modelId="{AA95A8A2-5C28-4926-B466-58B6154B68D5}" type="pres">
      <dgm:prSet presAssocID="{F6E7C822-0B65-4DD3-BB8D-DB665CADB75F}" presName="rootConnector" presStyleLbl="node3" presStyleIdx="0" presStyleCnt="4"/>
      <dgm:spPr/>
    </dgm:pt>
    <dgm:pt modelId="{517E4397-CE6D-434D-8D22-8DF40D7E2E07}" type="pres">
      <dgm:prSet presAssocID="{F6E7C822-0B65-4DD3-BB8D-DB665CADB75F}" presName="hierChild4" presStyleCnt="0"/>
      <dgm:spPr/>
    </dgm:pt>
    <dgm:pt modelId="{D7F39602-FBD0-4E81-8E7F-1FED7BCBCE72}" type="pres">
      <dgm:prSet presAssocID="{F6E7C822-0B65-4DD3-BB8D-DB665CADB75F}" presName="hierChild5" presStyleCnt="0"/>
      <dgm:spPr/>
    </dgm:pt>
    <dgm:pt modelId="{81B7D9B3-EBB8-4A19-BBFD-EC6DEDC6D6AD}" type="pres">
      <dgm:prSet presAssocID="{98B83719-8BD7-4D86-9AF2-7072417E03D1}" presName="Name37" presStyleLbl="parChTrans1D3" presStyleIdx="1" presStyleCnt="4"/>
      <dgm:spPr/>
    </dgm:pt>
    <dgm:pt modelId="{2ECF7F04-2FE8-4919-AE3F-82F6CC462662}" type="pres">
      <dgm:prSet presAssocID="{E059D39A-4233-4981-A1F6-E8A6EECAC841}" presName="hierRoot2" presStyleCnt="0">
        <dgm:presLayoutVars>
          <dgm:hierBranch val="init"/>
        </dgm:presLayoutVars>
      </dgm:prSet>
      <dgm:spPr/>
    </dgm:pt>
    <dgm:pt modelId="{C282A9A7-C696-4019-8A9A-8F7943F9F766}" type="pres">
      <dgm:prSet presAssocID="{E059D39A-4233-4981-A1F6-E8A6EECAC841}" presName="rootComposite" presStyleCnt="0"/>
      <dgm:spPr/>
    </dgm:pt>
    <dgm:pt modelId="{53EEEDE5-EEA9-4A32-9BC8-08A0B67B9814}" type="pres">
      <dgm:prSet presAssocID="{E059D39A-4233-4981-A1F6-E8A6EECAC841}" presName="rootText" presStyleLbl="node3" presStyleIdx="1" presStyleCnt="4">
        <dgm:presLayoutVars>
          <dgm:chPref val="3"/>
        </dgm:presLayoutVars>
      </dgm:prSet>
      <dgm:spPr/>
    </dgm:pt>
    <dgm:pt modelId="{A71934FE-366B-4D86-BA1D-CC8C4A408FF4}" type="pres">
      <dgm:prSet presAssocID="{E059D39A-4233-4981-A1F6-E8A6EECAC841}" presName="rootConnector" presStyleLbl="node3" presStyleIdx="1" presStyleCnt="4"/>
      <dgm:spPr/>
    </dgm:pt>
    <dgm:pt modelId="{5E46271E-F7A8-41D7-AC32-02A070565FCA}" type="pres">
      <dgm:prSet presAssocID="{E059D39A-4233-4981-A1F6-E8A6EECAC841}" presName="hierChild4" presStyleCnt="0"/>
      <dgm:spPr/>
    </dgm:pt>
    <dgm:pt modelId="{2AD83B26-CACC-48E1-A115-16D5EE69422A}" type="pres">
      <dgm:prSet presAssocID="{E059D39A-4233-4981-A1F6-E8A6EECAC841}" presName="hierChild5" presStyleCnt="0"/>
      <dgm:spPr/>
    </dgm:pt>
    <dgm:pt modelId="{8D86D1E6-7A03-4BD9-AC02-AEA23A815666}" type="pres">
      <dgm:prSet presAssocID="{468D7165-658D-44F5-9B89-EA8AA4BF940B}" presName="hierChild5" presStyleCnt="0"/>
      <dgm:spPr/>
    </dgm:pt>
    <dgm:pt modelId="{40B2085D-9616-48DF-92A8-B7A8B2A93131}" type="pres">
      <dgm:prSet presAssocID="{BE8450C5-09F1-4C3A-A520-314E637D83E8}" presName="Name37" presStyleLbl="parChTrans1D2" presStyleIdx="1" presStyleCnt="2"/>
      <dgm:spPr/>
    </dgm:pt>
    <dgm:pt modelId="{C6B03654-AA73-428E-AE76-48A6AE70CD4F}" type="pres">
      <dgm:prSet presAssocID="{EBA405FB-B8B2-4C36-8BB5-6B6B626CCCB0}" presName="hierRoot2" presStyleCnt="0">
        <dgm:presLayoutVars>
          <dgm:hierBranch val="init"/>
        </dgm:presLayoutVars>
      </dgm:prSet>
      <dgm:spPr/>
    </dgm:pt>
    <dgm:pt modelId="{CAF0A17A-F2B2-47C0-9A07-D755EE16FC71}" type="pres">
      <dgm:prSet presAssocID="{EBA405FB-B8B2-4C36-8BB5-6B6B626CCCB0}" presName="rootComposite" presStyleCnt="0"/>
      <dgm:spPr/>
    </dgm:pt>
    <dgm:pt modelId="{8426EE55-8014-458A-AEB4-B587AFF0A326}" type="pres">
      <dgm:prSet presAssocID="{EBA405FB-B8B2-4C36-8BB5-6B6B626CCCB0}" presName="rootText" presStyleLbl="node2" presStyleIdx="1" presStyleCnt="2">
        <dgm:presLayoutVars>
          <dgm:chPref val="3"/>
        </dgm:presLayoutVars>
      </dgm:prSet>
      <dgm:spPr/>
    </dgm:pt>
    <dgm:pt modelId="{925AF57F-5F02-41CB-A26A-F75121B5D024}" type="pres">
      <dgm:prSet presAssocID="{EBA405FB-B8B2-4C36-8BB5-6B6B626CCCB0}" presName="rootConnector" presStyleLbl="node2" presStyleIdx="1" presStyleCnt="2"/>
      <dgm:spPr/>
    </dgm:pt>
    <dgm:pt modelId="{DF5BF738-F9FB-4121-AA53-06654F7AA48B}" type="pres">
      <dgm:prSet presAssocID="{EBA405FB-B8B2-4C36-8BB5-6B6B626CCCB0}" presName="hierChild4" presStyleCnt="0"/>
      <dgm:spPr/>
    </dgm:pt>
    <dgm:pt modelId="{75BD40C7-9C67-409C-B549-2AF539AFDA55}" type="pres">
      <dgm:prSet presAssocID="{530CA9B7-DAE7-4B0F-B286-4F027CADE5F8}" presName="Name37" presStyleLbl="parChTrans1D3" presStyleIdx="2" presStyleCnt="4"/>
      <dgm:spPr/>
    </dgm:pt>
    <dgm:pt modelId="{9FCF31A9-5DDE-4297-982C-530C8C623424}" type="pres">
      <dgm:prSet presAssocID="{1459AD4E-4C74-4813-B3C0-F361CEA483A1}" presName="hierRoot2" presStyleCnt="0">
        <dgm:presLayoutVars>
          <dgm:hierBranch val="init"/>
        </dgm:presLayoutVars>
      </dgm:prSet>
      <dgm:spPr/>
    </dgm:pt>
    <dgm:pt modelId="{85D3E284-0AFF-4A3D-BA7E-91DBAB72D2DD}" type="pres">
      <dgm:prSet presAssocID="{1459AD4E-4C74-4813-B3C0-F361CEA483A1}" presName="rootComposite" presStyleCnt="0"/>
      <dgm:spPr/>
    </dgm:pt>
    <dgm:pt modelId="{E42D63D2-6ACA-486C-A855-40744E54B5E1}" type="pres">
      <dgm:prSet presAssocID="{1459AD4E-4C74-4813-B3C0-F361CEA483A1}" presName="rootText" presStyleLbl="node3" presStyleIdx="2" presStyleCnt="4">
        <dgm:presLayoutVars>
          <dgm:chPref val="3"/>
        </dgm:presLayoutVars>
      </dgm:prSet>
      <dgm:spPr/>
    </dgm:pt>
    <dgm:pt modelId="{62074AD4-8927-4103-A294-707AAFEE8A38}" type="pres">
      <dgm:prSet presAssocID="{1459AD4E-4C74-4813-B3C0-F361CEA483A1}" presName="rootConnector" presStyleLbl="node3" presStyleIdx="2" presStyleCnt="4"/>
      <dgm:spPr/>
    </dgm:pt>
    <dgm:pt modelId="{A5599D3E-1898-4667-A23E-A30D3388D947}" type="pres">
      <dgm:prSet presAssocID="{1459AD4E-4C74-4813-B3C0-F361CEA483A1}" presName="hierChild4" presStyleCnt="0"/>
      <dgm:spPr/>
    </dgm:pt>
    <dgm:pt modelId="{413DD7D6-15EC-48ED-A39F-38E0EB05FC8D}" type="pres">
      <dgm:prSet presAssocID="{1459AD4E-4C74-4813-B3C0-F361CEA483A1}" presName="hierChild5" presStyleCnt="0"/>
      <dgm:spPr/>
    </dgm:pt>
    <dgm:pt modelId="{C5B2080F-DB9B-4124-804A-3408A51351C1}" type="pres">
      <dgm:prSet presAssocID="{02FD93D6-CA69-4F75-9843-7E1BB8C5C78A}" presName="Name37" presStyleLbl="parChTrans1D3" presStyleIdx="3" presStyleCnt="4"/>
      <dgm:spPr/>
    </dgm:pt>
    <dgm:pt modelId="{0EEBEFC8-5BDF-4774-8F03-0C7044E2C377}" type="pres">
      <dgm:prSet presAssocID="{21B3D007-9B18-4010-8A46-E4D8D963961F}" presName="hierRoot2" presStyleCnt="0">
        <dgm:presLayoutVars>
          <dgm:hierBranch val="init"/>
        </dgm:presLayoutVars>
      </dgm:prSet>
      <dgm:spPr/>
    </dgm:pt>
    <dgm:pt modelId="{6D2AD845-098F-425C-BD66-91A19DBCAAAE}" type="pres">
      <dgm:prSet presAssocID="{21B3D007-9B18-4010-8A46-E4D8D963961F}" presName="rootComposite" presStyleCnt="0"/>
      <dgm:spPr/>
    </dgm:pt>
    <dgm:pt modelId="{8E4F9090-BEB2-4A5B-B940-DB7835E2AB98}" type="pres">
      <dgm:prSet presAssocID="{21B3D007-9B18-4010-8A46-E4D8D963961F}" presName="rootText" presStyleLbl="node3" presStyleIdx="3" presStyleCnt="4">
        <dgm:presLayoutVars>
          <dgm:chPref val="3"/>
        </dgm:presLayoutVars>
      </dgm:prSet>
      <dgm:spPr/>
    </dgm:pt>
    <dgm:pt modelId="{4186078C-58AC-4146-B216-DBEB94E89B5C}" type="pres">
      <dgm:prSet presAssocID="{21B3D007-9B18-4010-8A46-E4D8D963961F}" presName="rootConnector" presStyleLbl="node3" presStyleIdx="3" presStyleCnt="4"/>
      <dgm:spPr/>
    </dgm:pt>
    <dgm:pt modelId="{7C3E05A6-B89E-45FC-858D-44AA612594CB}" type="pres">
      <dgm:prSet presAssocID="{21B3D007-9B18-4010-8A46-E4D8D963961F}" presName="hierChild4" presStyleCnt="0"/>
      <dgm:spPr/>
    </dgm:pt>
    <dgm:pt modelId="{39265AEB-D6D4-4443-93AF-519D15270BE8}" type="pres">
      <dgm:prSet presAssocID="{21B3D007-9B18-4010-8A46-E4D8D963961F}" presName="hierChild5" presStyleCnt="0"/>
      <dgm:spPr/>
    </dgm:pt>
    <dgm:pt modelId="{4B5D382D-66FA-46B9-B6CA-6FCB2EB6D62A}" type="pres">
      <dgm:prSet presAssocID="{EBA405FB-B8B2-4C36-8BB5-6B6B626CCCB0}" presName="hierChild5" presStyleCnt="0"/>
      <dgm:spPr/>
    </dgm:pt>
    <dgm:pt modelId="{4CCA7380-616A-48DB-B1AD-9D93C1613305}" type="pres">
      <dgm:prSet presAssocID="{1B339714-B74B-4867-8340-18B2F535F6B8}" presName="hierChild3" presStyleCnt="0"/>
      <dgm:spPr/>
    </dgm:pt>
  </dgm:ptLst>
  <dgm:cxnLst>
    <dgm:cxn modelId="{A7C8DB12-62B9-487B-93B6-AA181B222F58}" type="presOf" srcId="{F6E7C822-0B65-4DD3-BB8D-DB665CADB75F}" destId="{AA95A8A2-5C28-4926-B466-58B6154B68D5}" srcOrd="1" destOrd="0" presId="urn:microsoft.com/office/officeart/2005/8/layout/orgChart1"/>
    <dgm:cxn modelId="{C9B5781A-6D14-452B-A14D-D252BBF6581F}" srcId="{EBA405FB-B8B2-4C36-8BB5-6B6B626CCCB0}" destId="{21B3D007-9B18-4010-8A46-E4D8D963961F}" srcOrd="1" destOrd="0" parTransId="{02FD93D6-CA69-4F75-9843-7E1BB8C5C78A}" sibTransId="{FC2DD4C2-A73F-4E89-A4B5-819940D23996}"/>
    <dgm:cxn modelId="{49107F1D-C811-4BD1-8C73-40204DC6BAB0}" type="presOf" srcId="{1B339714-B74B-4867-8340-18B2F535F6B8}" destId="{60F0612E-1A95-4C9A-A2B3-C6F7FA5A756D}" srcOrd="0" destOrd="0" presId="urn:microsoft.com/office/officeart/2005/8/layout/orgChart1"/>
    <dgm:cxn modelId="{06983F39-0F9D-4289-BCEA-AFC4C4396AD8}" type="presOf" srcId="{A5623643-8D06-4459-9945-33E8A12B5383}" destId="{5FE07829-351E-4F26-AA2D-C9CCD2D73C3F}" srcOrd="0" destOrd="0" presId="urn:microsoft.com/office/officeart/2005/8/layout/orgChart1"/>
    <dgm:cxn modelId="{D462A162-510A-4AED-B930-2FD9F6FD4587}" type="presOf" srcId="{1459AD4E-4C74-4813-B3C0-F361CEA483A1}" destId="{E42D63D2-6ACA-486C-A855-40744E54B5E1}" srcOrd="0" destOrd="0" presId="urn:microsoft.com/office/officeart/2005/8/layout/orgChart1"/>
    <dgm:cxn modelId="{70A5CE64-A884-4CCF-9B07-3D3489A175AD}" type="presOf" srcId="{EBA405FB-B8B2-4C36-8BB5-6B6B626CCCB0}" destId="{925AF57F-5F02-41CB-A26A-F75121B5D024}" srcOrd="1" destOrd="0" presId="urn:microsoft.com/office/officeart/2005/8/layout/orgChart1"/>
    <dgm:cxn modelId="{AD0EFF65-6E8B-4F3F-B049-793D767941EB}" type="presOf" srcId="{468D7165-658D-44F5-9B89-EA8AA4BF940B}" destId="{74AB0E59-241B-4755-9196-7A95B63CA284}" srcOrd="1" destOrd="0" presId="urn:microsoft.com/office/officeart/2005/8/layout/orgChart1"/>
    <dgm:cxn modelId="{16B29B48-F429-453B-AA32-F9C71E4D74AA}" type="presOf" srcId="{E059D39A-4233-4981-A1F6-E8A6EECAC841}" destId="{53EEEDE5-EEA9-4A32-9BC8-08A0B67B9814}" srcOrd="0" destOrd="0" presId="urn:microsoft.com/office/officeart/2005/8/layout/orgChart1"/>
    <dgm:cxn modelId="{C4BA4A71-BB89-4C0A-B6F1-177315E1C1C2}" type="presOf" srcId="{530CA9B7-DAE7-4B0F-B286-4F027CADE5F8}" destId="{75BD40C7-9C67-409C-B549-2AF539AFDA55}" srcOrd="0" destOrd="0" presId="urn:microsoft.com/office/officeart/2005/8/layout/orgChart1"/>
    <dgm:cxn modelId="{16938E7C-AF53-48C0-97FD-3799B85F3579}" type="presOf" srcId="{1B339714-B74B-4867-8340-18B2F535F6B8}" destId="{1E23412F-CE95-4B6E-919F-25616BC56CEA}" srcOrd="1" destOrd="0" presId="urn:microsoft.com/office/officeart/2005/8/layout/orgChart1"/>
    <dgm:cxn modelId="{C3C31D7D-FD51-4BC1-B738-FFD1D377F3D2}" srcId="{1B339714-B74B-4867-8340-18B2F535F6B8}" destId="{468D7165-658D-44F5-9B89-EA8AA4BF940B}" srcOrd="0" destOrd="0" parTransId="{A5623643-8D06-4459-9945-33E8A12B5383}" sibTransId="{AA8DAE33-C4BF-4F27-96A7-AA8ACBC57DE9}"/>
    <dgm:cxn modelId="{00199587-8F63-4A60-8E20-F86566404D60}" type="presOf" srcId="{F6E7C822-0B65-4DD3-BB8D-DB665CADB75F}" destId="{15A5BA15-1F92-4F02-9E8E-F72239CC834B}" srcOrd="0" destOrd="0" presId="urn:microsoft.com/office/officeart/2005/8/layout/orgChart1"/>
    <dgm:cxn modelId="{6BC0889D-B6D2-43CF-A105-B5F7A674682B}" type="presOf" srcId="{44B2F034-4B3A-4F98-8177-9327CBDA34DE}" destId="{BD2158A7-8C1A-477E-8DD8-B4CB44442C64}" srcOrd="0" destOrd="0" presId="urn:microsoft.com/office/officeart/2005/8/layout/orgChart1"/>
    <dgm:cxn modelId="{B5F793A5-D42E-453F-BA77-D90C85A5B1B7}" srcId="{468D7165-658D-44F5-9B89-EA8AA4BF940B}" destId="{E059D39A-4233-4981-A1F6-E8A6EECAC841}" srcOrd="1" destOrd="0" parTransId="{98B83719-8BD7-4D86-9AF2-7072417E03D1}" sibTransId="{585A0D7D-24E5-47D4-BC2C-2B2981FF3905}"/>
    <dgm:cxn modelId="{886E90A9-5A8B-47B1-A825-DAFD5E35F23F}" type="presOf" srcId="{02FD93D6-CA69-4F75-9843-7E1BB8C5C78A}" destId="{C5B2080F-DB9B-4124-804A-3408A51351C1}" srcOrd="0" destOrd="0" presId="urn:microsoft.com/office/officeart/2005/8/layout/orgChart1"/>
    <dgm:cxn modelId="{C786F3B4-2F7A-4E8F-AA83-C539AC120E00}" type="presOf" srcId="{468D7165-658D-44F5-9B89-EA8AA4BF940B}" destId="{D2AC091C-33E9-4606-8A4F-442025638D37}" srcOrd="0" destOrd="0" presId="urn:microsoft.com/office/officeart/2005/8/layout/orgChart1"/>
    <dgm:cxn modelId="{48EA46BB-6AB7-4DC0-A5D2-A14B5C7FDC1D}" type="presOf" srcId="{21B3D007-9B18-4010-8A46-E4D8D963961F}" destId="{8E4F9090-BEB2-4A5B-B940-DB7835E2AB98}" srcOrd="0" destOrd="0" presId="urn:microsoft.com/office/officeart/2005/8/layout/orgChart1"/>
    <dgm:cxn modelId="{DCE5FFC3-D689-442F-848A-28BD41815427}" srcId="{A8799094-6F34-4448-B976-8E6F184C1724}" destId="{1B339714-B74B-4867-8340-18B2F535F6B8}" srcOrd="0" destOrd="0" parTransId="{FE370A38-7AFF-44D9-834D-C1C9A4701676}" sibTransId="{4886F309-E247-49E6-8A21-D79259080E4F}"/>
    <dgm:cxn modelId="{E5340ACB-6BFB-494C-A962-C677FBB9039F}" srcId="{EBA405FB-B8B2-4C36-8BB5-6B6B626CCCB0}" destId="{1459AD4E-4C74-4813-B3C0-F361CEA483A1}" srcOrd="0" destOrd="0" parTransId="{530CA9B7-DAE7-4B0F-B286-4F027CADE5F8}" sibTransId="{4407BFFE-255A-4B8F-B542-1447AC3CF689}"/>
    <dgm:cxn modelId="{D274F3CF-0645-4E74-8371-3E778AC52DAF}" srcId="{1B339714-B74B-4867-8340-18B2F535F6B8}" destId="{EBA405FB-B8B2-4C36-8BB5-6B6B626CCCB0}" srcOrd="1" destOrd="0" parTransId="{BE8450C5-09F1-4C3A-A520-314E637D83E8}" sibTransId="{50DACD81-D700-4D07-B6EC-2A746F73BE42}"/>
    <dgm:cxn modelId="{170334DD-2A9C-4A77-A0A6-5B1CD19C1F0C}" type="presOf" srcId="{98B83719-8BD7-4D86-9AF2-7072417E03D1}" destId="{81B7D9B3-EBB8-4A19-BBFD-EC6DEDC6D6AD}" srcOrd="0" destOrd="0" presId="urn:microsoft.com/office/officeart/2005/8/layout/orgChart1"/>
    <dgm:cxn modelId="{7DD0D8E3-D9C5-4F8B-B771-B9B5AB90B9F6}" type="presOf" srcId="{EBA405FB-B8B2-4C36-8BB5-6B6B626CCCB0}" destId="{8426EE55-8014-458A-AEB4-B587AFF0A326}" srcOrd="0" destOrd="0" presId="urn:microsoft.com/office/officeart/2005/8/layout/orgChart1"/>
    <dgm:cxn modelId="{133CB6E5-55DC-4B8C-9A80-0BC0199FBAF8}" srcId="{468D7165-658D-44F5-9B89-EA8AA4BF940B}" destId="{F6E7C822-0B65-4DD3-BB8D-DB665CADB75F}" srcOrd="0" destOrd="0" parTransId="{44B2F034-4B3A-4F98-8177-9327CBDA34DE}" sibTransId="{DA14264A-3227-45F5-A032-2A48E98B8CFE}"/>
    <dgm:cxn modelId="{CDBE5FED-CEF4-4B4D-B3EA-294926AA97ED}" type="presOf" srcId="{E059D39A-4233-4981-A1F6-E8A6EECAC841}" destId="{A71934FE-366B-4D86-BA1D-CC8C4A408FF4}" srcOrd="1" destOrd="0" presId="urn:microsoft.com/office/officeart/2005/8/layout/orgChart1"/>
    <dgm:cxn modelId="{94F0C1F2-5E62-47FE-83AE-6780793620D1}" type="presOf" srcId="{BE8450C5-09F1-4C3A-A520-314E637D83E8}" destId="{40B2085D-9616-48DF-92A8-B7A8B2A93131}" srcOrd="0" destOrd="0" presId="urn:microsoft.com/office/officeart/2005/8/layout/orgChart1"/>
    <dgm:cxn modelId="{C0E7CDF6-9ACA-45B2-B46D-9D40BFEB6B6B}" type="presOf" srcId="{A8799094-6F34-4448-B976-8E6F184C1724}" destId="{9F2F6DAC-9F01-43A2-98F0-537012274CDB}" srcOrd="0" destOrd="0" presId="urn:microsoft.com/office/officeart/2005/8/layout/orgChart1"/>
    <dgm:cxn modelId="{785024F7-54E4-4200-BC69-D7EEDE2CE4DC}" type="presOf" srcId="{21B3D007-9B18-4010-8A46-E4D8D963961F}" destId="{4186078C-58AC-4146-B216-DBEB94E89B5C}" srcOrd="1" destOrd="0" presId="urn:microsoft.com/office/officeart/2005/8/layout/orgChart1"/>
    <dgm:cxn modelId="{3CA133F7-0FB4-4B27-BB48-268B6AD7DC75}" type="presOf" srcId="{1459AD4E-4C74-4813-B3C0-F361CEA483A1}" destId="{62074AD4-8927-4103-A294-707AAFEE8A38}" srcOrd="1" destOrd="0" presId="urn:microsoft.com/office/officeart/2005/8/layout/orgChart1"/>
    <dgm:cxn modelId="{31831F07-9ADF-4741-9CB5-FEEFD78C7853}" type="presParOf" srcId="{9F2F6DAC-9F01-43A2-98F0-537012274CDB}" destId="{97956E07-4D76-43DD-B408-7E89BC4EE3A5}" srcOrd="0" destOrd="0" presId="urn:microsoft.com/office/officeart/2005/8/layout/orgChart1"/>
    <dgm:cxn modelId="{2E80803E-5A72-4D85-9F15-4BF8C8D2B4CC}" type="presParOf" srcId="{97956E07-4D76-43DD-B408-7E89BC4EE3A5}" destId="{DF0FF093-AF42-4205-8610-7955765EFDF4}" srcOrd="0" destOrd="0" presId="urn:microsoft.com/office/officeart/2005/8/layout/orgChart1"/>
    <dgm:cxn modelId="{4231155A-78F7-4794-AE2B-1AB74530568E}" type="presParOf" srcId="{DF0FF093-AF42-4205-8610-7955765EFDF4}" destId="{60F0612E-1A95-4C9A-A2B3-C6F7FA5A756D}" srcOrd="0" destOrd="0" presId="urn:microsoft.com/office/officeart/2005/8/layout/orgChart1"/>
    <dgm:cxn modelId="{8C3CA50E-96FF-4EFD-914D-5E44102B5A5F}" type="presParOf" srcId="{DF0FF093-AF42-4205-8610-7955765EFDF4}" destId="{1E23412F-CE95-4B6E-919F-25616BC56CEA}" srcOrd="1" destOrd="0" presId="urn:microsoft.com/office/officeart/2005/8/layout/orgChart1"/>
    <dgm:cxn modelId="{42905F59-2870-4F72-A81C-ADC25F656B00}" type="presParOf" srcId="{97956E07-4D76-43DD-B408-7E89BC4EE3A5}" destId="{6AB2B5B9-D729-4BD3-AA29-57CBCA419964}" srcOrd="1" destOrd="0" presId="urn:microsoft.com/office/officeart/2005/8/layout/orgChart1"/>
    <dgm:cxn modelId="{EDC661DD-9713-4E40-AA25-228C650256F2}" type="presParOf" srcId="{6AB2B5B9-D729-4BD3-AA29-57CBCA419964}" destId="{5FE07829-351E-4F26-AA2D-C9CCD2D73C3F}" srcOrd="0" destOrd="0" presId="urn:microsoft.com/office/officeart/2005/8/layout/orgChart1"/>
    <dgm:cxn modelId="{F90C7D90-366F-416E-A061-721A60ED2572}" type="presParOf" srcId="{6AB2B5B9-D729-4BD3-AA29-57CBCA419964}" destId="{9908C093-6716-4E38-8800-696536DB6BA7}" srcOrd="1" destOrd="0" presId="urn:microsoft.com/office/officeart/2005/8/layout/orgChart1"/>
    <dgm:cxn modelId="{65433BD2-F810-4747-B369-CAC45B9445F8}" type="presParOf" srcId="{9908C093-6716-4E38-8800-696536DB6BA7}" destId="{1F081F4F-2E79-44F0-BC5C-FA2FE1026E5E}" srcOrd="0" destOrd="0" presId="urn:microsoft.com/office/officeart/2005/8/layout/orgChart1"/>
    <dgm:cxn modelId="{8BF93764-73BE-44B3-905E-65FEA636F5D6}" type="presParOf" srcId="{1F081F4F-2E79-44F0-BC5C-FA2FE1026E5E}" destId="{D2AC091C-33E9-4606-8A4F-442025638D37}" srcOrd="0" destOrd="0" presId="urn:microsoft.com/office/officeart/2005/8/layout/orgChart1"/>
    <dgm:cxn modelId="{C4A4368F-65CB-4167-92EC-586CAFB058A7}" type="presParOf" srcId="{1F081F4F-2E79-44F0-BC5C-FA2FE1026E5E}" destId="{74AB0E59-241B-4755-9196-7A95B63CA284}" srcOrd="1" destOrd="0" presId="urn:microsoft.com/office/officeart/2005/8/layout/orgChart1"/>
    <dgm:cxn modelId="{0577FE29-A9DA-4A57-9ED9-DDB68208ADD4}" type="presParOf" srcId="{9908C093-6716-4E38-8800-696536DB6BA7}" destId="{A9B91EA8-1C97-4D27-AF4B-5F71AEEECF42}" srcOrd="1" destOrd="0" presId="urn:microsoft.com/office/officeart/2005/8/layout/orgChart1"/>
    <dgm:cxn modelId="{D94A1028-7DE1-4F3A-95C2-D4112D5D486A}" type="presParOf" srcId="{A9B91EA8-1C97-4D27-AF4B-5F71AEEECF42}" destId="{BD2158A7-8C1A-477E-8DD8-B4CB44442C64}" srcOrd="0" destOrd="0" presId="urn:microsoft.com/office/officeart/2005/8/layout/orgChart1"/>
    <dgm:cxn modelId="{A75A77DE-352C-439D-B32B-1024FD1FBD05}" type="presParOf" srcId="{A9B91EA8-1C97-4D27-AF4B-5F71AEEECF42}" destId="{10673263-B514-424A-8884-C675D07B0173}" srcOrd="1" destOrd="0" presId="urn:microsoft.com/office/officeart/2005/8/layout/orgChart1"/>
    <dgm:cxn modelId="{BB36C40B-DB06-4B4F-96B7-9E158508179A}" type="presParOf" srcId="{10673263-B514-424A-8884-C675D07B0173}" destId="{F1C1D0D0-D187-43E7-8AF9-5FAB4626C007}" srcOrd="0" destOrd="0" presId="urn:microsoft.com/office/officeart/2005/8/layout/orgChart1"/>
    <dgm:cxn modelId="{6000A332-C35C-4766-84A0-2F4A7835CCB9}" type="presParOf" srcId="{F1C1D0D0-D187-43E7-8AF9-5FAB4626C007}" destId="{15A5BA15-1F92-4F02-9E8E-F72239CC834B}" srcOrd="0" destOrd="0" presId="urn:microsoft.com/office/officeart/2005/8/layout/orgChart1"/>
    <dgm:cxn modelId="{5CDA893D-8DA3-43CE-876E-913E2A5BF2BC}" type="presParOf" srcId="{F1C1D0D0-D187-43E7-8AF9-5FAB4626C007}" destId="{AA95A8A2-5C28-4926-B466-58B6154B68D5}" srcOrd="1" destOrd="0" presId="urn:microsoft.com/office/officeart/2005/8/layout/orgChart1"/>
    <dgm:cxn modelId="{7A150EBC-E77F-485A-933E-02ACE9A8084C}" type="presParOf" srcId="{10673263-B514-424A-8884-C675D07B0173}" destId="{517E4397-CE6D-434D-8D22-8DF40D7E2E07}" srcOrd="1" destOrd="0" presId="urn:microsoft.com/office/officeart/2005/8/layout/orgChart1"/>
    <dgm:cxn modelId="{3A98A9CF-3791-4FDE-A8D8-888DEB65A432}" type="presParOf" srcId="{10673263-B514-424A-8884-C675D07B0173}" destId="{D7F39602-FBD0-4E81-8E7F-1FED7BCBCE72}" srcOrd="2" destOrd="0" presId="urn:microsoft.com/office/officeart/2005/8/layout/orgChart1"/>
    <dgm:cxn modelId="{A44D6ECB-A094-44A5-BE84-D0AF101C853C}" type="presParOf" srcId="{A9B91EA8-1C97-4D27-AF4B-5F71AEEECF42}" destId="{81B7D9B3-EBB8-4A19-BBFD-EC6DEDC6D6AD}" srcOrd="2" destOrd="0" presId="urn:microsoft.com/office/officeart/2005/8/layout/orgChart1"/>
    <dgm:cxn modelId="{7CFE37BB-2FC4-4747-91CE-D27A05CA7701}" type="presParOf" srcId="{A9B91EA8-1C97-4D27-AF4B-5F71AEEECF42}" destId="{2ECF7F04-2FE8-4919-AE3F-82F6CC462662}" srcOrd="3" destOrd="0" presId="urn:microsoft.com/office/officeart/2005/8/layout/orgChart1"/>
    <dgm:cxn modelId="{FFD50B92-E69E-4C08-B72C-D73F838165BB}" type="presParOf" srcId="{2ECF7F04-2FE8-4919-AE3F-82F6CC462662}" destId="{C282A9A7-C696-4019-8A9A-8F7943F9F766}" srcOrd="0" destOrd="0" presId="urn:microsoft.com/office/officeart/2005/8/layout/orgChart1"/>
    <dgm:cxn modelId="{268B26B8-317F-4DEC-B4DF-F9602AACADAD}" type="presParOf" srcId="{C282A9A7-C696-4019-8A9A-8F7943F9F766}" destId="{53EEEDE5-EEA9-4A32-9BC8-08A0B67B9814}" srcOrd="0" destOrd="0" presId="urn:microsoft.com/office/officeart/2005/8/layout/orgChart1"/>
    <dgm:cxn modelId="{3F70EE6B-1712-4BA3-BDA9-4364446026C5}" type="presParOf" srcId="{C282A9A7-C696-4019-8A9A-8F7943F9F766}" destId="{A71934FE-366B-4D86-BA1D-CC8C4A408FF4}" srcOrd="1" destOrd="0" presId="urn:microsoft.com/office/officeart/2005/8/layout/orgChart1"/>
    <dgm:cxn modelId="{D99FE9A3-4E4A-4FBF-87BA-56AE080A3AB9}" type="presParOf" srcId="{2ECF7F04-2FE8-4919-AE3F-82F6CC462662}" destId="{5E46271E-F7A8-41D7-AC32-02A070565FCA}" srcOrd="1" destOrd="0" presId="urn:microsoft.com/office/officeart/2005/8/layout/orgChart1"/>
    <dgm:cxn modelId="{74996073-EA6A-44CA-9A2F-D7CD87DDD6F2}" type="presParOf" srcId="{2ECF7F04-2FE8-4919-AE3F-82F6CC462662}" destId="{2AD83B26-CACC-48E1-A115-16D5EE69422A}" srcOrd="2" destOrd="0" presId="urn:microsoft.com/office/officeart/2005/8/layout/orgChart1"/>
    <dgm:cxn modelId="{7D9749E3-8834-4F15-823B-FEF757151E51}" type="presParOf" srcId="{9908C093-6716-4E38-8800-696536DB6BA7}" destId="{8D86D1E6-7A03-4BD9-AC02-AEA23A815666}" srcOrd="2" destOrd="0" presId="urn:microsoft.com/office/officeart/2005/8/layout/orgChart1"/>
    <dgm:cxn modelId="{B9EBFD80-0F97-4BDD-95DF-5D6823D56DB2}" type="presParOf" srcId="{6AB2B5B9-D729-4BD3-AA29-57CBCA419964}" destId="{40B2085D-9616-48DF-92A8-B7A8B2A93131}" srcOrd="2" destOrd="0" presId="urn:microsoft.com/office/officeart/2005/8/layout/orgChart1"/>
    <dgm:cxn modelId="{AD61A275-F5D4-413B-A393-F295FEC2281D}" type="presParOf" srcId="{6AB2B5B9-D729-4BD3-AA29-57CBCA419964}" destId="{C6B03654-AA73-428E-AE76-48A6AE70CD4F}" srcOrd="3" destOrd="0" presId="urn:microsoft.com/office/officeart/2005/8/layout/orgChart1"/>
    <dgm:cxn modelId="{964802E5-DDC5-498E-B01E-A190B575D0BE}" type="presParOf" srcId="{C6B03654-AA73-428E-AE76-48A6AE70CD4F}" destId="{CAF0A17A-F2B2-47C0-9A07-D755EE16FC71}" srcOrd="0" destOrd="0" presId="urn:microsoft.com/office/officeart/2005/8/layout/orgChart1"/>
    <dgm:cxn modelId="{1DEF1371-C744-4538-8F38-31A461A39B8B}" type="presParOf" srcId="{CAF0A17A-F2B2-47C0-9A07-D755EE16FC71}" destId="{8426EE55-8014-458A-AEB4-B587AFF0A326}" srcOrd="0" destOrd="0" presId="urn:microsoft.com/office/officeart/2005/8/layout/orgChart1"/>
    <dgm:cxn modelId="{39CE4B6A-90EC-4F5A-B6D1-6B30B2F37C38}" type="presParOf" srcId="{CAF0A17A-F2B2-47C0-9A07-D755EE16FC71}" destId="{925AF57F-5F02-41CB-A26A-F75121B5D024}" srcOrd="1" destOrd="0" presId="urn:microsoft.com/office/officeart/2005/8/layout/orgChart1"/>
    <dgm:cxn modelId="{D0C6C1C6-8469-468F-90C0-0C3F290E235D}" type="presParOf" srcId="{C6B03654-AA73-428E-AE76-48A6AE70CD4F}" destId="{DF5BF738-F9FB-4121-AA53-06654F7AA48B}" srcOrd="1" destOrd="0" presId="urn:microsoft.com/office/officeart/2005/8/layout/orgChart1"/>
    <dgm:cxn modelId="{2543949C-6F87-4826-9782-111F01092FBD}" type="presParOf" srcId="{DF5BF738-F9FB-4121-AA53-06654F7AA48B}" destId="{75BD40C7-9C67-409C-B549-2AF539AFDA55}" srcOrd="0" destOrd="0" presId="urn:microsoft.com/office/officeart/2005/8/layout/orgChart1"/>
    <dgm:cxn modelId="{C6CC7000-B06B-474B-890A-587D8970895F}" type="presParOf" srcId="{DF5BF738-F9FB-4121-AA53-06654F7AA48B}" destId="{9FCF31A9-5DDE-4297-982C-530C8C623424}" srcOrd="1" destOrd="0" presId="urn:microsoft.com/office/officeart/2005/8/layout/orgChart1"/>
    <dgm:cxn modelId="{86C4B3F8-C604-4336-9295-70983F8CD3D1}" type="presParOf" srcId="{9FCF31A9-5DDE-4297-982C-530C8C623424}" destId="{85D3E284-0AFF-4A3D-BA7E-91DBAB72D2DD}" srcOrd="0" destOrd="0" presId="urn:microsoft.com/office/officeart/2005/8/layout/orgChart1"/>
    <dgm:cxn modelId="{D4BD1A14-51E5-4A2B-99F1-CC3CDE235E08}" type="presParOf" srcId="{85D3E284-0AFF-4A3D-BA7E-91DBAB72D2DD}" destId="{E42D63D2-6ACA-486C-A855-40744E54B5E1}" srcOrd="0" destOrd="0" presId="urn:microsoft.com/office/officeart/2005/8/layout/orgChart1"/>
    <dgm:cxn modelId="{7F3AE091-C34C-4367-A71E-429418FA511F}" type="presParOf" srcId="{85D3E284-0AFF-4A3D-BA7E-91DBAB72D2DD}" destId="{62074AD4-8927-4103-A294-707AAFEE8A38}" srcOrd="1" destOrd="0" presId="urn:microsoft.com/office/officeart/2005/8/layout/orgChart1"/>
    <dgm:cxn modelId="{0146FD47-FCDC-4CBA-AF70-161135E26B0A}" type="presParOf" srcId="{9FCF31A9-5DDE-4297-982C-530C8C623424}" destId="{A5599D3E-1898-4667-A23E-A30D3388D947}" srcOrd="1" destOrd="0" presId="urn:microsoft.com/office/officeart/2005/8/layout/orgChart1"/>
    <dgm:cxn modelId="{5EE5C101-2922-47A3-B770-86DC94C514A6}" type="presParOf" srcId="{9FCF31A9-5DDE-4297-982C-530C8C623424}" destId="{413DD7D6-15EC-48ED-A39F-38E0EB05FC8D}" srcOrd="2" destOrd="0" presId="urn:microsoft.com/office/officeart/2005/8/layout/orgChart1"/>
    <dgm:cxn modelId="{AF83C8BE-6833-4EEE-9672-32AED2E1E2A2}" type="presParOf" srcId="{DF5BF738-F9FB-4121-AA53-06654F7AA48B}" destId="{C5B2080F-DB9B-4124-804A-3408A51351C1}" srcOrd="2" destOrd="0" presId="urn:microsoft.com/office/officeart/2005/8/layout/orgChart1"/>
    <dgm:cxn modelId="{94A9DF0C-B57E-4EF0-ABE8-75CBE2748E4F}" type="presParOf" srcId="{DF5BF738-F9FB-4121-AA53-06654F7AA48B}" destId="{0EEBEFC8-5BDF-4774-8F03-0C7044E2C377}" srcOrd="3" destOrd="0" presId="urn:microsoft.com/office/officeart/2005/8/layout/orgChart1"/>
    <dgm:cxn modelId="{D545333B-2CD2-4DCB-94AF-74A6510ED6A3}" type="presParOf" srcId="{0EEBEFC8-5BDF-4774-8F03-0C7044E2C377}" destId="{6D2AD845-098F-425C-BD66-91A19DBCAAAE}" srcOrd="0" destOrd="0" presId="urn:microsoft.com/office/officeart/2005/8/layout/orgChart1"/>
    <dgm:cxn modelId="{87976B08-1CD2-421E-B30C-1517C636DEB8}" type="presParOf" srcId="{6D2AD845-098F-425C-BD66-91A19DBCAAAE}" destId="{8E4F9090-BEB2-4A5B-B940-DB7835E2AB98}" srcOrd="0" destOrd="0" presId="urn:microsoft.com/office/officeart/2005/8/layout/orgChart1"/>
    <dgm:cxn modelId="{E9ED4314-22A9-465C-9871-0FE4063DC072}" type="presParOf" srcId="{6D2AD845-098F-425C-BD66-91A19DBCAAAE}" destId="{4186078C-58AC-4146-B216-DBEB94E89B5C}" srcOrd="1" destOrd="0" presId="urn:microsoft.com/office/officeart/2005/8/layout/orgChart1"/>
    <dgm:cxn modelId="{6C6D82DF-7769-488A-9D29-80E19E26A9FF}" type="presParOf" srcId="{0EEBEFC8-5BDF-4774-8F03-0C7044E2C377}" destId="{7C3E05A6-B89E-45FC-858D-44AA612594CB}" srcOrd="1" destOrd="0" presId="urn:microsoft.com/office/officeart/2005/8/layout/orgChart1"/>
    <dgm:cxn modelId="{B004D629-EAB4-4FE3-90F7-EA6E7DAA6DC2}" type="presParOf" srcId="{0EEBEFC8-5BDF-4774-8F03-0C7044E2C377}" destId="{39265AEB-D6D4-4443-93AF-519D15270BE8}" srcOrd="2" destOrd="0" presId="urn:microsoft.com/office/officeart/2005/8/layout/orgChart1"/>
    <dgm:cxn modelId="{30678593-1389-454A-B341-62A29E0B3B9F}" type="presParOf" srcId="{C6B03654-AA73-428E-AE76-48A6AE70CD4F}" destId="{4B5D382D-66FA-46B9-B6CA-6FCB2EB6D62A}" srcOrd="2" destOrd="0" presId="urn:microsoft.com/office/officeart/2005/8/layout/orgChart1"/>
    <dgm:cxn modelId="{9F92ED93-5357-4CC1-99C5-2B87CC849EF4}" type="presParOf" srcId="{97956E07-4D76-43DD-B408-7E89BC4EE3A5}" destId="{4CCA7380-616A-48DB-B1AD-9D93C1613305}" srcOrd="2" destOrd="0" presId="urn:microsoft.com/office/officeart/2005/8/layout/orgChart1"/>
  </dgm:cxnLst>
  <dgm:bg/>
  <dgm:whole>
    <a:ln w="19050"/>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8799094-6F34-4448-B976-8E6F184C1724}" type="doc">
      <dgm:prSet loTypeId="urn:microsoft.com/office/officeart/2005/8/layout/orgChart1" loCatId="hierarchy" qsTypeId="urn:microsoft.com/office/officeart/2005/8/quickstyle/simple1" qsCatId="simple" csTypeId="urn:microsoft.com/office/officeart/2005/8/colors/accent0_1" csCatId="mainScheme" phldr="1"/>
      <dgm:spPr/>
      <dgm:t>
        <a:bodyPr/>
        <a:lstStyle/>
        <a:p>
          <a:endParaRPr lang="nl-BE"/>
        </a:p>
      </dgm:t>
    </dgm:pt>
    <dgm:pt modelId="{468D7165-658D-44F5-9B89-EA8AA4BF940B}">
      <dgm:prSet phldrT="[Tekst]"/>
      <dgm:spPr>
        <a:solidFill>
          <a:srgbClr val="153F4C"/>
        </a:solidFill>
        <a:ln>
          <a:solidFill>
            <a:srgbClr val="153F4C"/>
          </a:solidFill>
        </a:ln>
      </dgm:spPr>
      <dgm:t>
        <a:bodyPr/>
        <a:lstStyle/>
        <a:p>
          <a:r>
            <a:rPr lang="nl-NL" dirty="0" err="1">
              <a:solidFill>
                <a:schemeClr val="bg1"/>
              </a:solidFill>
              <a:latin typeface="BalboaW01-Light" panose="02000506040000020003" pitchFamily="2" charset="0"/>
            </a:rPr>
            <a:t>Adesivo’s</a:t>
          </a:r>
          <a:endParaRPr lang="nl-BE" dirty="0">
            <a:solidFill>
              <a:schemeClr val="bg1"/>
            </a:solidFill>
            <a:latin typeface="BalboaW01-Light" panose="02000506040000020003" pitchFamily="2" charset="0"/>
          </a:endParaRPr>
        </a:p>
      </dgm:t>
    </dgm:pt>
    <dgm:pt modelId="{A5623643-8D06-4459-9945-33E8A12B5383}" type="parTrans" cxnId="{C3C31D7D-FD51-4BC1-B738-FFD1D377F3D2}">
      <dgm:prSet/>
      <dgm:spPr>
        <a:ln w="19050">
          <a:solidFill>
            <a:srgbClr val="153F4C"/>
          </a:solidFill>
        </a:ln>
      </dgm:spPr>
      <dgm:t>
        <a:bodyPr/>
        <a:lstStyle/>
        <a:p>
          <a:endParaRPr lang="nl-BE"/>
        </a:p>
      </dgm:t>
    </dgm:pt>
    <dgm:pt modelId="{AA8DAE33-C4BF-4F27-96A7-AA8ACBC57DE9}" type="sibTrans" cxnId="{C3C31D7D-FD51-4BC1-B738-FFD1D377F3D2}">
      <dgm:prSet/>
      <dgm:spPr/>
      <dgm:t>
        <a:bodyPr/>
        <a:lstStyle/>
        <a:p>
          <a:endParaRPr lang="nl-BE"/>
        </a:p>
      </dgm:t>
    </dgm:pt>
    <dgm:pt modelId="{F84D5DF3-C47B-46FF-8904-5B804AC8E391}">
      <dgm:prSet phldrT="[Tekst]"/>
      <dgm:spPr>
        <a:solidFill>
          <a:srgbClr val="153F4C"/>
        </a:solidFill>
        <a:ln>
          <a:solidFill>
            <a:srgbClr val="153F4C"/>
          </a:solidFill>
        </a:ln>
      </dgm:spPr>
      <dgm:t>
        <a:bodyPr/>
        <a:lstStyle/>
        <a:p>
          <a:r>
            <a:rPr lang="nl-NL" dirty="0">
              <a:solidFill>
                <a:schemeClr val="bg1"/>
              </a:solidFill>
              <a:latin typeface="BalboaW01-Light" panose="02000506040000020003" pitchFamily="2" charset="0"/>
            </a:rPr>
            <a:t>Redactieraad</a:t>
          </a:r>
          <a:endParaRPr lang="nl-BE" dirty="0">
            <a:solidFill>
              <a:schemeClr val="bg1"/>
            </a:solidFill>
            <a:latin typeface="BalboaW01-Light" panose="02000506040000020003" pitchFamily="2" charset="0"/>
          </a:endParaRPr>
        </a:p>
      </dgm:t>
    </dgm:pt>
    <dgm:pt modelId="{A9CA539D-0B91-4E32-A201-0F72E00AAAB8}" type="parTrans" cxnId="{D49BE0E5-BDA9-4A19-AF33-2458A6DAE60A}">
      <dgm:prSet/>
      <dgm:spPr>
        <a:ln w="19050"/>
      </dgm:spPr>
      <dgm:t>
        <a:bodyPr/>
        <a:lstStyle/>
        <a:p>
          <a:endParaRPr lang="nl-BE"/>
        </a:p>
      </dgm:t>
    </dgm:pt>
    <dgm:pt modelId="{0F4D39B8-9D82-41F6-A7FB-4F86E831AD17}" type="sibTrans" cxnId="{D49BE0E5-BDA9-4A19-AF33-2458A6DAE60A}">
      <dgm:prSet/>
      <dgm:spPr/>
      <dgm:t>
        <a:bodyPr/>
        <a:lstStyle/>
        <a:p>
          <a:endParaRPr lang="nl-BE"/>
        </a:p>
      </dgm:t>
    </dgm:pt>
    <dgm:pt modelId="{2C0D88F6-0653-4AF5-9535-B590F32D4EA3}">
      <dgm:prSet phldrT="[Tekst]"/>
      <dgm:spPr>
        <a:solidFill>
          <a:srgbClr val="153F4C"/>
        </a:solidFill>
        <a:ln>
          <a:solidFill>
            <a:srgbClr val="153F4C"/>
          </a:solidFill>
        </a:ln>
      </dgm:spPr>
      <dgm:t>
        <a:bodyPr/>
        <a:lstStyle/>
        <a:p>
          <a:r>
            <a:rPr lang="nl-NL" dirty="0">
              <a:solidFill>
                <a:schemeClr val="bg1"/>
              </a:solidFill>
              <a:latin typeface="BalboaW01-Light" panose="02000506040000020003" pitchFamily="2" charset="0"/>
            </a:rPr>
            <a:t>Ad hoc werkgroepen</a:t>
          </a:r>
          <a:endParaRPr lang="nl-BE" dirty="0">
            <a:solidFill>
              <a:schemeClr val="bg1"/>
            </a:solidFill>
            <a:latin typeface="BalboaW01-Light" panose="02000506040000020003" pitchFamily="2" charset="0"/>
          </a:endParaRPr>
        </a:p>
      </dgm:t>
    </dgm:pt>
    <dgm:pt modelId="{AD78DAEF-1F8D-4085-B7D4-1E6B8C71FAA2}" type="parTrans" cxnId="{A55E046A-352C-4D95-9EAD-AA94E835C4B7}">
      <dgm:prSet/>
      <dgm:spPr>
        <a:ln w="19050">
          <a:solidFill>
            <a:srgbClr val="153F4C"/>
          </a:solidFill>
        </a:ln>
      </dgm:spPr>
      <dgm:t>
        <a:bodyPr/>
        <a:lstStyle/>
        <a:p>
          <a:endParaRPr lang="nl-BE"/>
        </a:p>
      </dgm:t>
    </dgm:pt>
    <dgm:pt modelId="{6AAFFB9B-35BC-4ABB-AF8B-DA2714917CD6}" type="sibTrans" cxnId="{A55E046A-352C-4D95-9EAD-AA94E835C4B7}">
      <dgm:prSet/>
      <dgm:spPr/>
      <dgm:t>
        <a:bodyPr/>
        <a:lstStyle/>
        <a:p>
          <a:endParaRPr lang="nl-BE"/>
        </a:p>
      </dgm:t>
    </dgm:pt>
    <dgm:pt modelId="{C3D95901-582D-432D-96CE-7AD053353A14}">
      <dgm:prSet phldrT="[Tekst]"/>
      <dgm:spPr>
        <a:solidFill>
          <a:srgbClr val="153F4C"/>
        </a:solidFill>
        <a:ln>
          <a:solidFill>
            <a:srgbClr val="153F4C"/>
          </a:solidFill>
        </a:ln>
      </dgm:spPr>
      <dgm:t>
        <a:bodyPr/>
        <a:lstStyle/>
        <a:p>
          <a:r>
            <a:rPr lang="nl-NL" dirty="0">
              <a:solidFill>
                <a:schemeClr val="bg1"/>
              </a:solidFill>
              <a:latin typeface="BalboaW01-Light" panose="02000506040000020003" pitchFamily="2" charset="0"/>
            </a:rPr>
            <a:t>Stuurgroepen festivals en projecten</a:t>
          </a:r>
          <a:endParaRPr lang="nl-BE" dirty="0">
            <a:solidFill>
              <a:schemeClr val="bg1"/>
            </a:solidFill>
            <a:latin typeface="BalboaW01-Light" panose="02000506040000020003" pitchFamily="2" charset="0"/>
          </a:endParaRPr>
        </a:p>
      </dgm:t>
    </dgm:pt>
    <dgm:pt modelId="{C8B14037-B063-4118-B82B-85AC08D4A81A}" type="parTrans" cxnId="{BDB4FBD6-E33E-4E41-A2AC-C3065B51C186}">
      <dgm:prSet/>
      <dgm:spPr>
        <a:ln w="19050"/>
      </dgm:spPr>
      <dgm:t>
        <a:bodyPr/>
        <a:lstStyle/>
        <a:p>
          <a:endParaRPr lang="nl-BE"/>
        </a:p>
      </dgm:t>
    </dgm:pt>
    <dgm:pt modelId="{F5E92142-32C6-49BD-AEE3-1E5380622F9D}" type="sibTrans" cxnId="{BDB4FBD6-E33E-4E41-A2AC-C3065B51C186}">
      <dgm:prSet/>
      <dgm:spPr/>
      <dgm:t>
        <a:bodyPr/>
        <a:lstStyle/>
        <a:p>
          <a:endParaRPr lang="nl-BE"/>
        </a:p>
      </dgm:t>
    </dgm:pt>
    <dgm:pt modelId="{963EBD7A-E376-4107-930A-668E6BCD8E0B}">
      <dgm:prSet phldrT="[Tekst]"/>
      <dgm:spPr>
        <a:solidFill>
          <a:srgbClr val="153F4C"/>
        </a:solidFill>
        <a:ln>
          <a:solidFill>
            <a:srgbClr val="153F4C"/>
          </a:solidFill>
        </a:ln>
      </dgm:spPr>
      <dgm:t>
        <a:bodyPr/>
        <a:lstStyle/>
        <a:p>
          <a:r>
            <a:rPr lang="nl-NL" dirty="0" err="1">
              <a:solidFill>
                <a:schemeClr val="bg1"/>
              </a:solidFill>
              <a:latin typeface="BalboaW01-Light" panose="02000506040000020003" pitchFamily="2" charset="0"/>
            </a:rPr>
            <a:t>JongDOEK</a:t>
          </a:r>
          <a:r>
            <a:rPr lang="nl-NL" dirty="0">
              <a:solidFill>
                <a:schemeClr val="bg1"/>
              </a:solidFill>
              <a:latin typeface="BalboaW01-Light" panose="02000506040000020003" pitchFamily="2" charset="0"/>
            </a:rPr>
            <a:t>/AGE on </a:t>
          </a:r>
          <a:r>
            <a:rPr lang="nl-NL" dirty="0" err="1">
              <a:solidFill>
                <a:schemeClr val="bg1"/>
              </a:solidFill>
              <a:latin typeface="BalboaW01-Light" panose="02000506040000020003" pitchFamily="2" charset="0"/>
            </a:rPr>
            <a:t>stAGE</a:t>
          </a:r>
          <a:endParaRPr lang="nl-BE" dirty="0">
            <a:solidFill>
              <a:schemeClr val="bg1"/>
            </a:solidFill>
            <a:latin typeface="BalboaW01-Light" panose="02000506040000020003" pitchFamily="2" charset="0"/>
          </a:endParaRPr>
        </a:p>
      </dgm:t>
    </dgm:pt>
    <dgm:pt modelId="{1342E1FB-CF87-488D-8839-5980E3BC2A95}" type="parTrans" cxnId="{054DA452-65C5-41C5-93C0-D69DD780FA12}">
      <dgm:prSet/>
      <dgm:spPr>
        <a:ln w="19050"/>
      </dgm:spPr>
      <dgm:t>
        <a:bodyPr/>
        <a:lstStyle/>
        <a:p>
          <a:endParaRPr lang="nl-BE"/>
        </a:p>
      </dgm:t>
    </dgm:pt>
    <dgm:pt modelId="{0608A854-E0CC-4D9A-89EE-47E5159899B5}" type="sibTrans" cxnId="{054DA452-65C5-41C5-93C0-D69DD780FA12}">
      <dgm:prSet/>
      <dgm:spPr/>
      <dgm:t>
        <a:bodyPr/>
        <a:lstStyle/>
        <a:p>
          <a:endParaRPr lang="nl-BE"/>
        </a:p>
      </dgm:t>
    </dgm:pt>
    <dgm:pt modelId="{7FFC32D1-DD93-4986-906F-46580EEF1A8D}">
      <dgm:prSet phldrT="[Tekst]" custT="1"/>
      <dgm:spPr>
        <a:solidFill>
          <a:srgbClr val="153F4C"/>
        </a:solidFill>
        <a:ln>
          <a:solidFill>
            <a:srgbClr val="153F4C"/>
          </a:solidFill>
        </a:ln>
      </dgm:spPr>
      <dgm:t>
        <a:bodyPr/>
        <a:lstStyle/>
        <a:p>
          <a:r>
            <a:rPr lang="nl-NL" sz="2000" dirty="0">
              <a:solidFill>
                <a:schemeClr val="bg1"/>
              </a:solidFill>
              <a:latin typeface="BalboaW01-Light" panose="02000506040000020003" pitchFamily="2" charset="0"/>
            </a:rPr>
            <a:t>OPENDOEK TEAM</a:t>
          </a:r>
          <a:endParaRPr lang="nl-BE" sz="2000" dirty="0">
            <a:solidFill>
              <a:schemeClr val="bg1"/>
            </a:solidFill>
            <a:latin typeface="BalboaW01-Light" panose="02000506040000020003" pitchFamily="2" charset="0"/>
          </a:endParaRPr>
        </a:p>
      </dgm:t>
    </dgm:pt>
    <dgm:pt modelId="{D4F99FB5-0F80-4C19-A2DB-CF48210AC6A8}" type="parTrans" cxnId="{87BAEA0A-691D-45E1-831F-40BDE6AC713D}">
      <dgm:prSet/>
      <dgm:spPr/>
      <dgm:t>
        <a:bodyPr/>
        <a:lstStyle/>
        <a:p>
          <a:endParaRPr lang="nl-BE"/>
        </a:p>
      </dgm:t>
    </dgm:pt>
    <dgm:pt modelId="{12925AD5-CC8C-492E-8192-FC7CB6CEBF10}" type="sibTrans" cxnId="{87BAEA0A-691D-45E1-831F-40BDE6AC713D}">
      <dgm:prSet/>
      <dgm:spPr/>
      <dgm:t>
        <a:bodyPr/>
        <a:lstStyle/>
        <a:p>
          <a:endParaRPr lang="nl-BE"/>
        </a:p>
      </dgm:t>
    </dgm:pt>
    <dgm:pt modelId="{9F2F6DAC-9F01-43A2-98F0-537012274CDB}" type="pres">
      <dgm:prSet presAssocID="{A8799094-6F34-4448-B976-8E6F184C1724}" presName="hierChild1" presStyleCnt="0">
        <dgm:presLayoutVars>
          <dgm:orgChart val="1"/>
          <dgm:chPref val="1"/>
          <dgm:dir/>
          <dgm:animOne val="branch"/>
          <dgm:animLvl val="lvl"/>
          <dgm:resizeHandles/>
        </dgm:presLayoutVars>
      </dgm:prSet>
      <dgm:spPr/>
    </dgm:pt>
    <dgm:pt modelId="{6EBEE023-F609-4BF2-87B9-DCBEC768D2C6}" type="pres">
      <dgm:prSet presAssocID="{7FFC32D1-DD93-4986-906F-46580EEF1A8D}" presName="hierRoot1" presStyleCnt="0">
        <dgm:presLayoutVars>
          <dgm:hierBranch val="init"/>
        </dgm:presLayoutVars>
      </dgm:prSet>
      <dgm:spPr/>
    </dgm:pt>
    <dgm:pt modelId="{9239BAF0-A27F-448C-B435-FA9ABF3B4E1A}" type="pres">
      <dgm:prSet presAssocID="{7FFC32D1-DD93-4986-906F-46580EEF1A8D}" presName="rootComposite1" presStyleCnt="0"/>
      <dgm:spPr/>
    </dgm:pt>
    <dgm:pt modelId="{49E3B81A-C723-48FB-AC92-D22C5FD1C651}" type="pres">
      <dgm:prSet presAssocID="{7FFC32D1-DD93-4986-906F-46580EEF1A8D}" presName="rootText1" presStyleLbl="node0" presStyleIdx="0" presStyleCnt="1" custLinFactNeighborX="96457" custLinFactNeighborY="-4379">
        <dgm:presLayoutVars>
          <dgm:chPref val="3"/>
        </dgm:presLayoutVars>
      </dgm:prSet>
      <dgm:spPr/>
    </dgm:pt>
    <dgm:pt modelId="{6432B2A4-4287-45C6-A1A9-D54394947273}" type="pres">
      <dgm:prSet presAssocID="{7FFC32D1-DD93-4986-906F-46580EEF1A8D}" presName="rootConnector1" presStyleLbl="node1" presStyleIdx="0" presStyleCnt="0"/>
      <dgm:spPr/>
    </dgm:pt>
    <dgm:pt modelId="{99290F90-75A4-4AEF-BB51-9F1D0C0043A0}" type="pres">
      <dgm:prSet presAssocID="{7FFC32D1-DD93-4986-906F-46580EEF1A8D}" presName="hierChild2" presStyleCnt="0"/>
      <dgm:spPr/>
    </dgm:pt>
    <dgm:pt modelId="{D29091DD-087C-4767-AE7F-EDDCFD23C2F1}" type="pres">
      <dgm:prSet presAssocID="{A5623643-8D06-4459-9945-33E8A12B5383}" presName="Name37" presStyleLbl="parChTrans1D2" presStyleIdx="0" presStyleCnt="5"/>
      <dgm:spPr/>
    </dgm:pt>
    <dgm:pt modelId="{8FA9F885-91C5-45C3-946A-8499498FFBCF}" type="pres">
      <dgm:prSet presAssocID="{468D7165-658D-44F5-9B89-EA8AA4BF940B}" presName="hierRoot2" presStyleCnt="0">
        <dgm:presLayoutVars>
          <dgm:hierBranch val="init"/>
        </dgm:presLayoutVars>
      </dgm:prSet>
      <dgm:spPr/>
    </dgm:pt>
    <dgm:pt modelId="{72E94530-2D3F-4166-9E73-F41F4D3E6676}" type="pres">
      <dgm:prSet presAssocID="{468D7165-658D-44F5-9B89-EA8AA4BF940B}" presName="rootComposite" presStyleCnt="0"/>
      <dgm:spPr/>
    </dgm:pt>
    <dgm:pt modelId="{44FAB023-A45F-4097-9D22-5905224F2278}" type="pres">
      <dgm:prSet presAssocID="{468D7165-658D-44F5-9B89-EA8AA4BF940B}" presName="rootText" presStyleLbl="node2" presStyleIdx="0" presStyleCnt="5">
        <dgm:presLayoutVars>
          <dgm:chPref val="3"/>
        </dgm:presLayoutVars>
      </dgm:prSet>
      <dgm:spPr/>
    </dgm:pt>
    <dgm:pt modelId="{00E3E8A4-38D3-46A7-B1F4-5478A479FFDA}" type="pres">
      <dgm:prSet presAssocID="{468D7165-658D-44F5-9B89-EA8AA4BF940B}" presName="rootConnector" presStyleLbl="node2" presStyleIdx="0" presStyleCnt="5"/>
      <dgm:spPr/>
    </dgm:pt>
    <dgm:pt modelId="{53F0D896-65D3-443A-B4CC-F4CF4B480CFC}" type="pres">
      <dgm:prSet presAssocID="{468D7165-658D-44F5-9B89-EA8AA4BF940B}" presName="hierChild4" presStyleCnt="0"/>
      <dgm:spPr/>
    </dgm:pt>
    <dgm:pt modelId="{D26F2E3F-E335-4CAE-934F-55AC18ACF707}" type="pres">
      <dgm:prSet presAssocID="{468D7165-658D-44F5-9B89-EA8AA4BF940B}" presName="hierChild5" presStyleCnt="0"/>
      <dgm:spPr/>
    </dgm:pt>
    <dgm:pt modelId="{5980D514-F6CC-44CA-B455-CB40E514057F}" type="pres">
      <dgm:prSet presAssocID="{C8B14037-B063-4118-B82B-85AC08D4A81A}" presName="Name37" presStyleLbl="parChTrans1D2" presStyleIdx="1" presStyleCnt="5"/>
      <dgm:spPr/>
    </dgm:pt>
    <dgm:pt modelId="{9F299514-FF0F-4B2E-836F-3B4A30BDDC79}" type="pres">
      <dgm:prSet presAssocID="{C3D95901-582D-432D-96CE-7AD053353A14}" presName="hierRoot2" presStyleCnt="0">
        <dgm:presLayoutVars>
          <dgm:hierBranch val="init"/>
        </dgm:presLayoutVars>
      </dgm:prSet>
      <dgm:spPr/>
    </dgm:pt>
    <dgm:pt modelId="{66197CBC-8B12-41A9-8BE5-9A3BC810813F}" type="pres">
      <dgm:prSet presAssocID="{C3D95901-582D-432D-96CE-7AD053353A14}" presName="rootComposite" presStyleCnt="0"/>
      <dgm:spPr/>
    </dgm:pt>
    <dgm:pt modelId="{32D75279-F4D7-4FED-986A-5FEBCCB821B4}" type="pres">
      <dgm:prSet presAssocID="{C3D95901-582D-432D-96CE-7AD053353A14}" presName="rootText" presStyleLbl="node2" presStyleIdx="1" presStyleCnt="5">
        <dgm:presLayoutVars>
          <dgm:chPref val="3"/>
        </dgm:presLayoutVars>
      </dgm:prSet>
      <dgm:spPr/>
    </dgm:pt>
    <dgm:pt modelId="{8A5C2F51-E3C2-4496-A159-22CAA16129EC}" type="pres">
      <dgm:prSet presAssocID="{C3D95901-582D-432D-96CE-7AD053353A14}" presName="rootConnector" presStyleLbl="node2" presStyleIdx="1" presStyleCnt="5"/>
      <dgm:spPr/>
    </dgm:pt>
    <dgm:pt modelId="{9F47826D-A6D2-4427-9676-3903FBB8BC28}" type="pres">
      <dgm:prSet presAssocID="{C3D95901-582D-432D-96CE-7AD053353A14}" presName="hierChild4" presStyleCnt="0"/>
      <dgm:spPr/>
    </dgm:pt>
    <dgm:pt modelId="{5187FBBE-4FFB-44EF-BE68-A63922B16CAC}" type="pres">
      <dgm:prSet presAssocID="{C3D95901-582D-432D-96CE-7AD053353A14}" presName="hierChild5" presStyleCnt="0"/>
      <dgm:spPr/>
    </dgm:pt>
    <dgm:pt modelId="{CF126332-D5A1-4F96-A4B4-EBEC706AF18C}" type="pres">
      <dgm:prSet presAssocID="{A9CA539D-0B91-4E32-A201-0F72E00AAAB8}" presName="Name37" presStyleLbl="parChTrans1D2" presStyleIdx="2" presStyleCnt="5"/>
      <dgm:spPr/>
    </dgm:pt>
    <dgm:pt modelId="{84DC820F-D43A-43F9-A909-1477D67933BA}" type="pres">
      <dgm:prSet presAssocID="{F84D5DF3-C47B-46FF-8904-5B804AC8E391}" presName="hierRoot2" presStyleCnt="0">
        <dgm:presLayoutVars>
          <dgm:hierBranch val="init"/>
        </dgm:presLayoutVars>
      </dgm:prSet>
      <dgm:spPr/>
    </dgm:pt>
    <dgm:pt modelId="{A214715F-B8E0-443D-9650-A880FCD3FA39}" type="pres">
      <dgm:prSet presAssocID="{F84D5DF3-C47B-46FF-8904-5B804AC8E391}" presName="rootComposite" presStyleCnt="0"/>
      <dgm:spPr/>
    </dgm:pt>
    <dgm:pt modelId="{7593F3E6-F561-4507-AFF0-A761F43D2A13}" type="pres">
      <dgm:prSet presAssocID="{F84D5DF3-C47B-46FF-8904-5B804AC8E391}" presName="rootText" presStyleLbl="node2" presStyleIdx="2" presStyleCnt="5">
        <dgm:presLayoutVars>
          <dgm:chPref val="3"/>
        </dgm:presLayoutVars>
      </dgm:prSet>
      <dgm:spPr/>
    </dgm:pt>
    <dgm:pt modelId="{2CF2A25F-8FFF-47C4-9FB5-E242FA116EAB}" type="pres">
      <dgm:prSet presAssocID="{F84D5DF3-C47B-46FF-8904-5B804AC8E391}" presName="rootConnector" presStyleLbl="node2" presStyleIdx="2" presStyleCnt="5"/>
      <dgm:spPr/>
    </dgm:pt>
    <dgm:pt modelId="{B7C24392-0FCC-4D13-BFE4-7BA6771CF039}" type="pres">
      <dgm:prSet presAssocID="{F84D5DF3-C47B-46FF-8904-5B804AC8E391}" presName="hierChild4" presStyleCnt="0"/>
      <dgm:spPr/>
    </dgm:pt>
    <dgm:pt modelId="{EA27B5F3-F029-4D7B-9C9C-A8540A6EBDE7}" type="pres">
      <dgm:prSet presAssocID="{F84D5DF3-C47B-46FF-8904-5B804AC8E391}" presName="hierChild5" presStyleCnt="0"/>
      <dgm:spPr/>
    </dgm:pt>
    <dgm:pt modelId="{9CAFBEE9-5803-46CD-ABE9-168B32A536F2}" type="pres">
      <dgm:prSet presAssocID="{1342E1FB-CF87-488D-8839-5980E3BC2A95}" presName="Name37" presStyleLbl="parChTrans1D2" presStyleIdx="3" presStyleCnt="5"/>
      <dgm:spPr/>
    </dgm:pt>
    <dgm:pt modelId="{2D42CFA7-5838-481C-A461-14C800665C4F}" type="pres">
      <dgm:prSet presAssocID="{963EBD7A-E376-4107-930A-668E6BCD8E0B}" presName="hierRoot2" presStyleCnt="0">
        <dgm:presLayoutVars>
          <dgm:hierBranch val="init"/>
        </dgm:presLayoutVars>
      </dgm:prSet>
      <dgm:spPr/>
    </dgm:pt>
    <dgm:pt modelId="{6746712B-C630-41A0-84B0-6AABF72EB2DB}" type="pres">
      <dgm:prSet presAssocID="{963EBD7A-E376-4107-930A-668E6BCD8E0B}" presName="rootComposite" presStyleCnt="0"/>
      <dgm:spPr/>
    </dgm:pt>
    <dgm:pt modelId="{8FB051E9-C4CA-4BAA-B066-114056C89ED2}" type="pres">
      <dgm:prSet presAssocID="{963EBD7A-E376-4107-930A-668E6BCD8E0B}" presName="rootText" presStyleLbl="node2" presStyleIdx="3" presStyleCnt="5">
        <dgm:presLayoutVars>
          <dgm:chPref val="3"/>
        </dgm:presLayoutVars>
      </dgm:prSet>
      <dgm:spPr/>
    </dgm:pt>
    <dgm:pt modelId="{9708D43A-6CEA-4DD1-AC3E-D6CADDD7D508}" type="pres">
      <dgm:prSet presAssocID="{963EBD7A-E376-4107-930A-668E6BCD8E0B}" presName="rootConnector" presStyleLbl="node2" presStyleIdx="3" presStyleCnt="5"/>
      <dgm:spPr/>
    </dgm:pt>
    <dgm:pt modelId="{3D543E26-43D5-4266-A568-E8D9EABBB1AC}" type="pres">
      <dgm:prSet presAssocID="{963EBD7A-E376-4107-930A-668E6BCD8E0B}" presName="hierChild4" presStyleCnt="0"/>
      <dgm:spPr/>
    </dgm:pt>
    <dgm:pt modelId="{5373A6A0-D557-4CF4-9545-83117DACD5C9}" type="pres">
      <dgm:prSet presAssocID="{963EBD7A-E376-4107-930A-668E6BCD8E0B}" presName="hierChild5" presStyleCnt="0"/>
      <dgm:spPr/>
    </dgm:pt>
    <dgm:pt modelId="{A1FA9A59-EEEF-47D1-965C-731BA604A633}" type="pres">
      <dgm:prSet presAssocID="{AD78DAEF-1F8D-4085-B7D4-1E6B8C71FAA2}" presName="Name37" presStyleLbl="parChTrans1D2" presStyleIdx="4" presStyleCnt="5"/>
      <dgm:spPr/>
    </dgm:pt>
    <dgm:pt modelId="{CF566AEF-A8BC-4EBE-BFB7-275C2E573A70}" type="pres">
      <dgm:prSet presAssocID="{2C0D88F6-0653-4AF5-9535-B590F32D4EA3}" presName="hierRoot2" presStyleCnt="0">
        <dgm:presLayoutVars>
          <dgm:hierBranch val="init"/>
        </dgm:presLayoutVars>
      </dgm:prSet>
      <dgm:spPr/>
    </dgm:pt>
    <dgm:pt modelId="{E4904CEC-1FB1-4FC1-8C0A-B40A8DC77E20}" type="pres">
      <dgm:prSet presAssocID="{2C0D88F6-0653-4AF5-9535-B590F32D4EA3}" presName="rootComposite" presStyleCnt="0"/>
      <dgm:spPr/>
    </dgm:pt>
    <dgm:pt modelId="{22664CCE-442E-427F-94A3-E2EB49C531FD}" type="pres">
      <dgm:prSet presAssocID="{2C0D88F6-0653-4AF5-9535-B590F32D4EA3}" presName="rootText" presStyleLbl="node2" presStyleIdx="4" presStyleCnt="5">
        <dgm:presLayoutVars>
          <dgm:chPref val="3"/>
        </dgm:presLayoutVars>
      </dgm:prSet>
      <dgm:spPr/>
    </dgm:pt>
    <dgm:pt modelId="{2B7EBBA5-F5FD-42EB-84FE-520C8B8D09DC}" type="pres">
      <dgm:prSet presAssocID="{2C0D88F6-0653-4AF5-9535-B590F32D4EA3}" presName="rootConnector" presStyleLbl="node2" presStyleIdx="4" presStyleCnt="5"/>
      <dgm:spPr/>
    </dgm:pt>
    <dgm:pt modelId="{8DEF6452-0662-4AC0-AD29-9330FBA0DD4B}" type="pres">
      <dgm:prSet presAssocID="{2C0D88F6-0653-4AF5-9535-B590F32D4EA3}" presName="hierChild4" presStyleCnt="0"/>
      <dgm:spPr/>
    </dgm:pt>
    <dgm:pt modelId="{1E00BBE7-DE3B-4509-9894-0C9AF7DAF943}" type="pres">
      <dgm:prSet presAssocID="{2C0D88F6-0653-4AF5-9535-B590F32D4EA3}" presName="hierChild5" presStyleCnt="0"/>
      <dgm:spPr/>
    </dgm:pt>
    <dgm:pt modelId="{CDE364B4-2EA3-4B4C-A4EC-B9CB0DA9D747}" type="pres">
      <dgm:prSet presAssocID="{7FFC32D1-DD93-4986-906F-46580EEF1A8D}" presName="hierChild3" presStyleCnt="0"/>
      <dgm:spPr/>
    </dgm:pt>
  </dgm:ptLst>
  <dgm:cxnLst>
    <dgm:cxn modelId="{F1DB7201-BC13-4AAF-B70D-0C83D25E0733}" type="presOf" srcId="{963EBD7A-E376-4107-930A-668E6BCD8E0B}" destId="{9708D43A-6CEA-4DD1-AC3E-D6CADDD7D508}" srcOrd="1" destOrd="0" presId="urn:microsoft.com/office/officeart/2005/8/layout/orgChart1"/>
    <dgm:cxn modelId="{999D0B0A-554C-47C5-97B6-274D1CA665A5}" type="presOf" srcId="{2C0D88F6-0653-4AF5-9535-B590F32D4EA3}" destId="{22664CCE-442E-427F-94A3-E2EB49C531FD}" srcOrd="0" destOrd="0" presId="urn:microsoft.com/office/officeart/2005/8/layout/orgChart1"/>
    <dgm:cxn modelId="{87BAEA0A-691D-45E1-831F-40BDE6AC713D}" srcId="{A8799094-6F34-4448-B976-8E6F184C1724}" destId="{7FFC32D1-DD93-4986-906F-46580EEF1A8D}" srcOrd="0" destOrd="0" parTransId="{D4F99FB5-0F80-4C19-A2DB-CF48210AC6A8}" sibTransId="{12925AD5-CC8C-492E-8192-FC7CB6CEBF10}"/>
    <dgm:cxn modelId="{9898230C-955C-4A26-B44E-BD29D6EE5691}" type="presOf" srcId="{2C0D88F6-0653-4AF5-9535-B590F32D4EA3}" destId="{2B7EBBA5-F5FD-42EB-84FE-520C8B8D09DC}" srcOrd="1" destOrd="0" presId="urn:microsoft.com/office/officeart/2005/8/layout/orgChart1"/>
    <dgm:cxn modelId="{D5DAC82B-7753-452F-ADF5-4614339DD11D}" type="presOf" srcId="{7FFC32D1-DD93-4986-906F-46580EEF1A8D}" destId="{49E3B81A-C723-48FB-AC92-D22C5FD1C651}" srcOrd="0" destOrd="0" presId="urn:microsoft.com/office/officeart/2005/8/layout/orgChart1"/>
    <dgm:cxn modelId="{4335B235-47A8-42FB-B69B-F9022D2797AE}" type="presOf" srcId="{468D7165-658D-44F5-9B89-EA8AA4BF940B}" destId="{00E3E8A4-38D3-46A7-B1F4-5478A479FFDA}" srcOrd="1" destOrd="0" presId="urn:microsoft.com/office/officeart/2005/8/layout/orgChart1"/>
    <dgm:cxn modelId="{9B14383C-D332-42A1-BDB5-699984044177}" type="presOf" srcId="{7FFC32D1-DD93-4986-906F-46580EEF1A8D}" destId="{6432B2A4-4287-45C6-A1A9-D54394947273}" srcOrd="1" destOrd="0" presId="urn:microsoft.com/office/officeart/2005/8/layout/orgChart1"/>
    <dgm:cxn modelId="{91180842-C6E4-4BEF-A36F-7A4AE65B7963}" type="presOf" srcId="{C3D95901-582D-432D-96CE-7AD053353A14}" destId="{8A5C2F51-E3C2-4496-A159-22CAA16129EC}" srcOrd="1" destOrd="0" presId="urn:microsoft.com/office/officeart/2005/8/layout/orgChart1"/>
    <dgm:cxn modelId="{A55E046A-352C-4D95-9EAD-AA94E835C4B7}" srcId="{7FFC32D1-DD93-4986-906F-46580EEF1A8D}" destId="{2C0D88F6-0653-4AF5-9535-B590F32D4EA3}" srcOrd="4" destOrd="0" parTransId="{AD78DAEF-1F8D-4085-B7D4-1E6B8C71FAA2}" sibTransId="{6AAFFB9B-35BC-4ABB-AF8B-DA2714917CD6}"/>
    <dgm:cxn modelId="{0BFDE24A-3D01-46EE-9DD7-B97A6161339C}" type="presOf" srcId="{A5623643-8D06-4459-9945-33E8A12B5383}" destId="{D29091DD-087C-4767-AE7F-EDDCFD23C2F1}" srcOrd="0" destOrd="0" presId="urn:microsoft.com/office/officeart/2005/8/layout/orgChart1"/>
    <dgm:cxn modelId="{054DA452-65C5-41C5-93C0-D69DD780FA12}" srcId="{7FFC32D1-DD93-4986-906F-46580EEF1A8D}" destId="{963EBD7A-E376-4107-930A-668E6BCD8E0B}" srcOrd="3" destOrd="0" parTransId="{1342E1FB-CF87-488D-8839-5980E3BC2A95}" sibTransId="{0608A854-E0CC-4D9A-89EE-47E5159899B5}"/>
    <dgm:cxn modelId="{C3C31D7D-FD51-4BC1-B738-FFD1D377F3D2}" srcId="{7FFC32D1-DD93-4986-906F-46580EEF1A8D}" destId="{468D7165-658D-44F5-9B89-EA8AA4BF940B}" srcOrd="0" destOrd="0" parTransId="{A5623643-8D06-4459-9945-33E8A12B5383}" sibTransId="{AA8DAE33-C4BF-4F27-96A7-AA8ACBC57DE9}"/>
    <dgm:cxn modelId="{0EB9C47E-8C4D-4BD7-AA67-BA901E9DC5E6}" type="presOf" srcId="{C3D95901-582D-432D-96CE-7AD053353A14}" destId="{32D75279-F4D7-4FED-986A-5FEBCCB821B4}" srcOrd="0" destOrd="0" presId="urn:microsoft.com/office/officeart/2005/8/layout/orgChart1"/>
    <dgm:cxn modelId="{2B57117F-D8CD-4350-8410-C0E13ED372D9}" type="presOf" srcId="{1342E1FB-CF87-488D-8839-5980E3BC2A95}" destId="{9CAFBEE9-5803-46CD-ABE9-168B32A536F2}" srcOrd="0" destOrd="0" presId="urn:microsoft.com/office/officeart/2005/8/layout/orgChart1"/>
    <dgm:cxn modelId="{A9650787-D20F-48FA-BE33-82362B1EE023}" type="presOf" srcId="{A9CA539D-0B91-4E32-A201-0F72E00AAAB8}" destId="{CF126332-D5A1-4F96-A4B4-EBEC706AF18C}" srcOrd="0" destOrd="0" presId="urn:microsoft.com/office/officeart/2005/8/layout/orgChart1"/>
    <dgm:cxn modelId="{A137E987-AAC7-4674-8A4E-7A21E274908D}" type="presOf" srcId="{963EBD7A-E376-4107-930A-668E6BCD8E0B}" destId="{8FB051E9-C4CA-4BAA-B066-114056C89ED2}" srcOrd="0" destOrd="0" presId="urn:microsoft.com/office/officeart/2005/8/layout/orgChart1"/>
    <dgm:cxn modelId="{6B7EF188-D789-4D10-9F63-99C7958023AE}" type="presOf" srcId="{F84D5DF3-C47B-46FF-8904-5B804AC8E391}" destId="{2CF2A25F-8FFF-47C4-9FB5-E242FA116EAB}" srcOrd="1" destOrd="0" presId="urn:microsoft.com/office/officeart/2005/8/layout/orgChart1"/>
    <dgm:cxn modelId="{E9A5D48B-5154-4D27-8EFC-846C547A4EA6}" type="presOf" srcId="{AD78DAEF-1F8D-4085-B7D4-1E6B8C71FAA2}" destId="{A1FA9A59-EEEF-47D1-965C-731BA604A633}" srcOrd="0" destOrd="0" presId="urn:microsoft.com/office/officeart/2005/8/layout/orgChart1"/>
    <dgm:cxn modelId="{10C0248D-F533-41EE-A15F-4755362BF35E}" type="presOf" srcId="{F84D5DF3-C47B-46FF-8904-5B804AC8E391}" destId="{7593F3E6-F561-4507-AFF0-A761F43D2A13}" srcOrd="0" destOrd="0" presId="urn:microsoft.com/office/officeart/2005/8/layout/orgChart1"/>
    <dgm:cxn modelId="{E9FAC9A0-6986-432C-957B-CAB36F17A1B2}" type="presOf" srcId="{C8B14037-B063-4118-B82B-85AC08D4A81A}" destId="{5980D514-F6CC-44CA-B455-CB40E514057F}" srcOrd="0" destOrd="0" presId="urn:microsoft.com/office/officeart/2005/8/layout/orgChart1"/>
    <dgm:cxn modelId="{BDB4FBD6-E33E-4E41-A2AC-C3065B51C186}" srcId="{7FFC32D1-DD93-4986-906F-46580EEF1A8D}" destId="{C3D95901-582D-432D-96CE-7AD053353A14}" srcOrd="1" destOrd="0" parTransId="{C8B14037-B063-4118-B82B-85AC08D4A81A}" sibTransId="{F5E92142-32C6-49BD-AEE3-1E5380622F9D}"/>
    <dgm:cxn modelId="{D49BE0E5-BDA9-4A19-AF33-2458A6DAE60A}" srcId="{7FFC32D1-DD93-4986-906F-46580EEF1A8D}" destId="{F84D5DF3-C47B-46FF-8904-5B804AC8E391}" srcOrd="2" destOrd="0" parTransId="{A9CA539D-0B91-4E32-A201-0F72E00AAAB8}" sibTransId="{0F4D39B8-9D82-41F6-A7FB-4F86E831AD17}"/>
    <dgm:cxn modelId="{C0E7CDF6-9ACA-45B2-B46D-9D40BFEB6B6B}" type="presOf" srcId="{A8799094-6F34-4448-B976-8E6F184C1724}" destId="{9F2F6DAC-9F01-43A2-98F0-537012274CDB}" srcOrd="0" destOrd="0" presId="urn:microsoft.com/office/officeart/2005/8/layout/orgChart1"/>
    <dgm:cxn modelId="{518216FB-0DB1-42E3-B20A-347A29252EED}" type="presOf" srcId="{468D7165-658D-44F5-9B89-EA8AA4BF940B}" destId="{44FAB023-A45F-4097-9D22-5905224F2278}" srcOrd="0" destOrd="0" presId="urn:microsoft.com/office/officeart/2005/8/layout/orgChart1"/>
    <dgm:cxn modelId="{E9309B45-62EC-47F9-AA81-8F279843AFE9}" type="presParOf" srcId="{9F2F6DAC-9F01-43A2-98F0-537012274CDB}" destId="{6EBEE023-F609-4BF2-87B9-DCBEC768D2C6}" srcOrd="0" destOrd="0" presId="urn:microsoft.com/office/officeart/2005/8/layout/orgChart1"/>
    <dgm:cxn modelId="{2D5FF7F4-307C-4A9E-B546-79C60B65E185}" type="presParOf" srcId="{6EBEE023-F609-4BF2-87B9-DCBEC768D2C6}" destId="{9239BAF0-A27F-448C-B435-FA9ABF3B4E1A}" srcOrd="0" destOrd="0" presId="urn:microsoft.com/office/officeart/2005/8/layout/orgChart1"/>
    <dgm:cxn modelId="{A79D7C78-5E23-48CC-A7BD-78724C9B7EB4}" type="presParOf" srcId="{9239BAF0-A27F-448C-B435-FA9ABF3B4E1A}" destId="{49E3B81A-C723-48FB-AC92-D22C5FD1C651}" srcOrd="0" destOrd="0" presId="urn:microsoft.com/office/officeart/2005/8/layout/orgChart1"/>
    <dgm:cxn modelId="{C57294CB-9406-4BAC-A536-AFCF99E90297}" type="presParOf" srcId="{9239BAF0-A27F-448C-B435-FA9ABF3B4E1A}" destId="{6432B2A4-4287-45C6-A1A9-D54394947273}" srcOrd="1" destOrd="0" presId="urn:microsoft.com/office/officeart/2005/8/layout/orgChart1"/>
    <dgm:cxn modelId="{D2A2BA6F-60BF-49EF-9004-D0A26154CB77}" type="presParOf" srcId="{6EBEE023-F609-4BF2-87B9-DCBEC768D2C6}" destId="{99290F90-75A4-4AEF-BB51-9F1D0C0043A0}" srcOrd="1" destOrd="0" presId="urn:microsoft.com/office/officeart/2005/8/layout/orgChart1"/>
    <dgm:cxn modelId="{9FD6BA7E-5167-4BF8-87F2-D7D58037FAD6}" type="presParOf" srcId="{99290F90-75A4-4AEF-BB51-9F1D0C0043A0}" destId="{D29091DD-087C-4767-AE7F-EDDCFD23C2F1}" srcOrd="0" destOrd="0" presId="urn:microsoft.com/office/officeart/2005/8/layout/orgChart1"/>
    <dgm:cxn modelId="{8477990A-7633-455F-B99E-818D2E66AA58}" type="presParOf" srcId="{99290F90-75A4-4AEF-BB51-9F1D0C0043A0}" destId="{8FA9F885-91C5-45C3-946A-8499498FFBCF}" srcOrd="1" destOrd="0" presId="urn:microsoft.com/office/officeart/2005/8/layout/orgChart1"/>
    <dgm:cxn modelId="{58B3079A-6C43-4F0B-BD4C-E366D2E23B79}" type="presParOf" srcId="{8FA9F885-91C5-45C3-946A-8499498FFBCF}" destId="{72E94530-2D3F-4166-9E73-F41F4D3E6676}" srcOrd="0" destOrd="0" presId="urn:microsoft.com/office/officeart/2005/8/layout/orgChart1"/>
    <dgm:cxn modelId="{D184AF34-E341-4EEE-A5CD-32460218003C}" type="presParOf" srcId="{72E94530-2D3F-4166-9E73-F41F4D3E6676}" destId="{44FAB023-A45F-4097-9D22-5905224F2278}" srcOrd="0" destOrd="0" presId="urn:microsoft.com/office/officeart/2005/8/layout/orgChart1"/>
    <dgm:cxn modelId="{910FC680-44C6-4075-B637-465F72A7BD87}" type="presParOf" srcId="{72E94530-2D3F-4166-9E73-F41F4D3E6676}" destId="{00E3E8A4-38D3-46A7-B1F4-5478A479FFDA}" srcOrd="1" destOrd="0" presId="urn:microsoft.com/office/officeart/2005/8/layout/orgChart1"/>
    <dgm:cxn modelId="{0039F672-0F09-4F25-BA47-AC401AC70003}" type="presParOf" srcId="{8FA9F885-91C5-45C3-946A-8499498FFBCF}" destId="{53F0D896-65D3-443A-B4CC-F4CF4B480CFC}" srcOrd="1" destOrd="0" presId="urn:microsoft.com/office/officeart/2005/8/layout/orgChart1"/>
    <dgm:cxn modelId="{80DD8662-28E8-4487-ACD5-0EDAAEE5394E}" type="presParOf" srcId="{8FA9F885-91C5-45C3-946A-8499498FFBCF}" destId="{D26F2E3F-E335-4CAE-934F-55AC18ACF707}" srcOrd="2" destOrd="0" presId="urn:microsoft.com/office/officeart/2005/8/layout/orgChart1"/>
    <dgm:cxn modelId="{74EFC5F5-23F2-4C0B-B043-4881389D7171}" type="presParOf" srcId="{99290F90-75A4-4AEF-BB51-9F1D0C0043A0}" destId="{5980D514-F6CC-44CA-B455-CB40E514057F}" srcOrd="2" destOrd="0" presId="urn:microsoft.com/office/officeart/2005/8/layout/orgChart1"/>
    <dgm:cxn modelId="{F029423E-D95A-4E28-87E7-1E596F9488C8}" type="presParOf" srcId="{99290F90-75A4-4AEF-BB51-9F1D0C0043A0}" destId="{9F299514-FF0F-4B2E-836F-3B4A30BDDC79}" srcOrd="3" destOrd="0" presId="urn:microsoft.com/office/officeart/2005/8/layout/orgChart1"/>
    <dgm:cxn modelId="{F6638981-D5E3-49FD-BA05-F3ADADBD9496}" type="presParOf" srcId="{9F299514-FF0F-4B2E-836F-3B4A30BDDC79}" destId="{66197CBC-8B12-41A9-8BE5-9A3BC810813F}" srcOrd="0" destOrd="0" presId="urn:microsoft.com/office/officeart/2005/8/layout/orgChart1"/>
    <dgm:cxn modelId="{528D6417-498E-4264-8F0F-5CB8378CA760}" type="presParOf" srcId="{66197CBC-8B12-41A9-8BE5-9A3BC810813F}" destId="{32D75279-F4D7-4FED-986A-5FEBCCB821B4}" srcOrd="0" destOrd="0" presId="urn:microsoft.com/office/officeart/2005/8/layout/orgChart1"/>
    <dgm:cxn modelId="{23B536F8-7804-44F0-9AD6-9DCBF8C54D47}" type="presParOf" srcId="{66197CBC-8B12-41A9-8BE5-9A3BC810813F}" destId="{8A5C2F51-E3C2-4496-A159-22CAA16129EC}" srcOrd="1" destOrd="0" presId="urn:microsoft.com/office/officeart/2005/8/layout/orgChart1"/>
    <dgm:cxn modelId="{58FB060D-6620-4208-B78E-BC5963D5254B}" type="presParOf" srcId="{9F299514-FF0F-4B2E-836F-3B4A30BDDC79}" destId="{9F47826D-A6D2-4427-9676-3903FBB8BC28}" srcOrd="1" destOrd="0" presId="urn:microsoft.com/office/officeart/2005/8/layout/orgChart1"/>
    <dgm:cxn modelId="{319CB69A-4083-4BF4-94BA-DA217096C1B6}" type="presParOf" srcId="{9F299514-FF0F-4B2E-836F-3B4A30BDDC79}" destId="{5187FBBE-4FFB-44EF-BE68-A63922B16CAC}" srcOrd="2" destOrd="0" presId="urn:microsoft.com/office/officeart/2005/8/layout/orgChart1"/>
    <dgm:cxn modelId="{C9E31A15-FA80-4647-984C-0085A3092A93}" type="presParOf" srcId="{99290F90-75A4-4AEF-BB51-9F1D0C0043A0}" destId="{CF126332-D5A1-4F96-A4B4-EBEC706AF18C}" srcOrd="4" destOrd="0" presId="urn:microsoft.com/office/officeart/2005/8/layout/orgChart1"/>
    <dgm:cxn modelId="{BD94C6C5-00C3-4427-B7A0-65C894E23745}" type="presParOf" srcId="{99290F90-75A4-4AEF-BB51-9F1D0C0043A0}" destId="{84DC820F-D43A-43F9-A909-1477D67933BA}" srcOrd="5" destOrd="0" presId="urn:microsoft.com/office/officeart/2005/8/layout/orgChart1"/>
    <dgm:cxn modelId="{9190608C-19F6-4B1A-96EC-BFE38645CEB5}" type="presParOf" srcId="{84DC820F-D43A-43F9-A909-1477D67933BA}" destId="{A214715F-B8E0-443D-9650-A880FCD3FA39}" srcOrd="0" destOrd="0" presId="urn:microsoft.com/office/officeart/2005/8/layout/orgChart1"/>
    <dgm:cxn modelId="{9AE17B98-FB7F-4E4E-9EAB-F93DBE3C328F}" type="presParOf" srcId="{A214715F-B8E0-443D-9650-A880FCD3FA39}" destId="{7593F3E6-F561-4507-AFF0-A761F43D2A13}" srcOrd="0" destOrd="0" presId="urn:microsoft.com/office/officeart/2005/8/layout/orgChart1"/>
    <dgm:cxn modelId="{C31778D8-3674-473A-A222-5FE15665262E}" type="presParOf" srcId="{A214715F-B8E0-443D-9650-A880FCD3FA39}" destId="{2CF2A25F-8FFF-47C4-9FB5-E242FA116EAB}" srcOrd="1" destOrd="0" presId="urn:microsoft.com/office/officeart/2005/8/layout/orgChart1"/>
    <dgm:cxn modelId="{A8CE4D14-1914-4794-ACBE-1F7D79B616FF}" type="presParOf" srcId="{84DC820F-D43A-43F9-A909-1477D67933BA}" destId="{B7C24392-0FCC-4D13-BFE4-7BA6771CF039}" srcOrd="1" destOrd="0" presId="urn:microsoft.com/office/officeart/2005/8/layout/orgChart1"/>
    <dgm:cxn modelId="{20E446A9-B618-4FA4-8AE4-B3CD6FC0E48B}" type="presParOf" srcId="{84DC820F-D43A-43F9-A909-1477D67933BA}" destId="{EA27B5F3-F029-4D7B-9C9C-A8540A6EBDE7}" srcOrd="2" destOrd="0" presId="urn:microsoft.com/office/officeart/2005/8/layout/orgChart1"/>
    <dgm:cxn modelId="{E66D7E6B-0072-4CC0-9229-3278AA382389}" type="presParOf" srcId="{99290F90-75A4-4AEF-BB51-9F1D0C0043A0}" destId="{9CAFBEE9-5803-46CD-ABE9-168B32A536F2}" srcOrd="6" destOrd="0" presId="urn:microsoft.com/office/officeart/2005/8/layout/orgChart1"/>
    <dgm:cxn modelId="{5079CD32-64D5-48BE-8187-484FAA4A8A10}" type="presParOf" srcId="{99290F90-75A4-4AEF-BB51-9F1D0C0043A0}" destId="{2D42CFA7-5838-481C-A461-14C800665C4F}" srcOrd="7" destOrd="0" presId="urn:microsoft.com/office/officeart/2005/8/layout/orgChart1"/>
    <dgm:cxn modelId="{0D770DBF-159A-4208-9472-4682AC19BCCF}" type="presParOf" srcId="{2D42CFA7-5838-481C-A461-14C800665C4F}" destId="{6746712B-C630-41A0-84B0-6AABF72EB2DB}" srcOrd="0" destOrd="0" presId="urn:microsoft.com/office/officeart/2005/8/layout/orgChart1"/>
    <dgm:cxn modelId="{7AD1761A-0B55-49E2-9D3D-DFD9882B6A9E}" type="presParOf" srcId="{6746712B-C630-41A0-84B0-6AABF72EB2DB}" destId="{8FB051E9-C4CA-4BAA-B066-114056C89ED2}" srcOrd="0" destOrd="0" presId="urn:microsoft.com/office/officeart/2005/8/layout/orgChart1"/>
    <dgm:cxn modelId="{79E6CEF2-F40A-411E-B161-AFA2821D861F}" type="presParOf" srcId="{6746712B-C630-41A0-84B0-6AABF72EB2DB}" destId="{9708D43A-6CEA-4DD1-AC3E-D6CADDD7D508}" srcOrd="1" destOrd="0" presId="urn:microsoft.com/office/officeart/2005/8/layout/orgChart1"/>
    <dgm:cxn modelId="{9D6AF7F5-B6AB-4F67-B3F6-2F707F1FACAF}" type="presParOf" srcId="{2D42CFA7-5838-481C-A461-14C800665C4F}" destId="{3D543E26-43D5-4266-A568-E8D9EABBB1AC}" srcOrd="1" destOrd="0" presId="urn:microsoft.com/office/officeart/2005/8/layout/orgChart1"/>
    <dgm:cxn modelId="{3D18A0B9-DCC8-4CA8-AE37-01FA41DFA154}" type="presParOf" srcId="{2D42CFA7-5838-481C-A461-14C800665C4F}" destId="{5373A6A0-D557-4CF4-9545-83117DACD5C9}" srcOrd="2" destOrd="0" presId="urn:microsoft.com/office/officeart/2005/8/layout/orgChart1"/>
    <dgm:cxn modelId="{D409F951-02C1-4EB8-B427-6CED1AC00640}" type="presParOf" srcId="{99290F90-75A4-4AEF-BB51-9F1D0C0043A0}" destId="{A1FA9A59-EEEF-47D1-965C-731BA604A633}" srcOrd="8" destOrd="0" presId="urn:microsoft.com/office/officeart/2005/8/layout/orgChart1"/>
    <dgm:cxn modelId="{1DEFD5B1-E612-4EC7-B8EB-25D78A96A675}" type="presParOf" srcId="{99290F90-75A4-4AEF-BB51-9F1D0C0043A0}" destId="{CF566AEF-A8BC-4EBE-BFB7-275C2E573A70}" srcOrd="9" destOrd="0" presId="urn:microsoft.com/office/officeart/2005/8/layout/orgChart1"/>
    <dgm:cxn modelId="{C650D619-18A5-480F-A64A-5067747C4C45}" type="presParOf" srcId="{CF566AEF-A8BC-4EBE-BFB7-275C2E573A70}" destId="{E4904CEC-1FB1-4FC1-8C0A-B40A8DC77E20}" srcOrd="0" destOrd="0" presId="urn:microsoft.com/office/officeart/2005/8/layout/orgChart1"/>
    <dgm:cxn modelId="{A3E2B6E7-37E8-4DB1-AC41-208AAA1C1B37}" type="presParOf" srcId="{E4904CEC-1FB1-4FC1-8C0A-B40A8DC77E20}" destId="{22664CCE-442E-427F-94A3-E2EB49C531FD}" srcOrd="0" destOrd="0" presId="urn:microsoft.com/office/officeart/2005/8/layout/orgChart1"/>
    <dgm:cxn modelId="{9B16C522-EE4A-42EC-A87A-2A7EEE85D3C0}" type="presParOf" srcId="{E4904CEC-1FB1-4FC1-8C0A-B40A8DC77E20}" destId="{2B7EBBA5-F5FD-42EB-84FE-520C8B8D09DC}" srcOrd="1" destOrd="0" presId="urn:microsoft.com/office/officeart/2005/8/layout/orgChart1"/>
    <dgm:cxn modelId="{3A32414C-75CB-4FB3-BB84-97400CB383A5}" type="presParOf" srcId="{CF566AEF-A8BC-4EBE-BFB7-275C2E573A70}" destId="{8DEF6452-0662-4AC0-AD29-9330FBA0DD4B}" srcOrd="1" destOrd="0" presId="urn:microsoft.com/office/officeart/2005/8/layout/orgChart1"/>
    <dgm:cxn modelId="{7F09C081-208F-487A-9B01-6E95DDCEB922}" type="presParOf" srcId="{CF566AEF-A8BC-4EBE-BFB7-275C2E573A70}" destId="{1E00BBE7-DE3B-4509-9894-0C9AF7DAF943}" srcOrd="2" destOrd="0" presId="urn:microsoft.com/office/officeart/2005/8/layout/orgChart1"/>
    <dgm:cxn modelId="{78778FD7-D936-4251-9C7F-20A1C8E55D41}" type="presParOf" srcId="{6EBEE023-F609-4BF2-87B9-DCBEC768D2C6}" destId="{CDE364B4-2EA3-4B4C-A4EC-B9CB0DA9D747}" srcOrd="2" destOrd="0" presId="urn:microsoft.com/office/officeart/2005/8/layout/orgChar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B2080F-DB9B-4124-804A-3408A51351C1}">
      <dsp:nvSpPr>
        <dsp:cNvPr id="0" name=""/>
        <dsp:cNvSpPr/>
      </dsp:nvSpPr>
      <dsp:spPr>
        <a:xfrm>
          <a:off x="5456723" y="2006785"/>
          <a:ext cx="251821" cy="1964207"/>
        </a:xfrm>
        <a:custGeom>
          <a:avLst/>
          <a:gdLst/>
          <a:ahLst/>
          <a:cxnLst/>
          <a:rect l="0" t="0" r="0" b="0"/>
          <a:pathLst>
            <a:path>
              <a:moveTo>
                <a:pt x="0" y="0"/>
              </a:moveTo>
              <a:lnTo>
                <a:pt x="0" y="1964207"/>
              </a:lnTo>
              <a:lnTo>
                <a:pt x="251821" y="1964207"/>
              </a:lnTo>
            </a:path>
          </a:pathLst>
        </a:custGeom>
        <a:noFill/>
        <a:ln w="19050" cap="flat" cmpd="sng" algn="ctr">
          <a:solidFill>
            <a:srgbClr val="153F4C"/>
          </a:solidFill>
          <a:prstDash val="solid"/>
          <a:miter lim="800000"/>
        </a:ln>
        <a:effectLst/>
      </dsp:spPr>
      <dsp:style>
        <a:lnRef idx="2">
          <a:scrgbClr r="0" g="0" b="0"/>
        </a:lnRef>
        <a:fillRef idx="0">
          <a:scrgbClr r="0" g="0" b="0"/>
        </a:fillRef>
        <a:effectRef idx="0">
          <a:scrgbClr r="0" g="0" b="0"/>
        </a:effectRef>
        <a:fontRef idx="minor"/>
      </dsp:style>
    </dsp:sp>
    <dsp:sp modelId="{75BD40C7-9C67-409C-B549-2AF539AFDA55}">
      <dsp:nvSpPr>
        <dsp:cNvPr id="0" name=""/>
        <dsp:cNvSpPr/>
      </dsp:nvSpPr>
      <dsp:spPr>
        <a:xfrm>
          <a:off x="5456723" y="2006785"/>
          <a:ext cx="251821" cy="772252"/>
        </a:xfrm>
        <a:custGeom>
          <a:avLst/>
          <a:gdLst/>
          <a:ahLst/>
          <a:cxnLst/>
          <a:rect l="0" t="0" r="0" b="0"/>
          <a:pathLst>
            <a:path>
              <a:moveTo>
                <a:pt x="0" y="0"/>
              </a:moveTo>
              <a:lnTo>
                <a:pt x="0" y="772252"/>
              </a:lnTo>
              <a:lnTo>
                <a:pt x="251821" y="772252"/>
              </a:lnTo>
            </a:path>
          </a:pathLst>
        </a:custGeom>
        <a:noFill/>
        <a:ln w="19050" cap="flat" cmpd="sng" algn="ctr">
          <a:solidFill>
            <a:srgbClr val="153F4C"/>
          </a:solidFill>
          <a:prstDash val="solid"/>
          <a:miter lim="800000"/>
        </a:ln>
        <a:effectLst/>
      </dsp:spPr>
      <dsp:style>
        <a:lnRef idx="2">
          <a:scrgbClr r="0" g="0" b="0"/>
        </a:lnRef>
        <a:fillRef idx="0">
          <a:scrgbClr r="0" g="0" b="0"/>
        </a:fillRef>
        <a:effectRef idx="0">
          <a:scrgbClr r="0" g="0" b="0"/>
        </a:effectRef>
        <a:fontRef idx="minor"/>
      </dsp:style>
    </dsp:sp>
    <dsp:sp modelId="{40B2085D-9616-48DF-92A8-B7A8B2A93131}">
      <dsp:nvSpPr>
        <dsp:cNvPr id="0" name=""/>
        <dsp:cNvSpPr/>
      </dsp:nvSpPr>
      <dsp:spPr>
        <a:xfrm>
          <a:off x="5159960" y="813039"/>
          <a:ext cx="968286" cy="354341"/>
        </a:xfrm>
        <a:custGeom>
          <a:avLst/>
          <a:gdLst/>
          <a:ahLst/>
          <a:cxnLst/>
          <a:rect l="0" t="0" r="0" b="0"/>
          <a:pathLst>
            <a:path>
              <a:moveTo>
                <a:pt x="0" y="0"/>
              </a:moveTo>
              <a:lnTo>
                <a:pt x="0" y="178066"/>
              </a:lnTo>
              <a:lnTo>
                <a:pt x="968286" y="178066"/>
              </a:lnTo>
              <a:lnTo>
                <a:pt x="968286" y="354341"/>
              </a:lnTo>
            </a:path>
          </a:pathLst>
        </a:custGeom>
        <a:noFill/>
        <a:ln w="12700" cap="flat" cmpd="sng" algn="ctr">
          <a:solidFill>
            <a:srgbClr val="153F4C"/>
          </a:solidFill>
          <a:prstDash val="solid"/>
          <a:miter lim="800000"/>
        </a:ln>
        <a:effectLst/>
      </dsp:spPr>
      <dsp:style>
        <a:lnRef idx="2">
          <a:scrgbClr r="0" g="0" b="0"/>
        </a:lnRef>
        <a:fillRef idx="0">
          <a:scrgbClr r="0" g="0" b="0"/>
        </a:fillRef>
        <a:effectRef idx="0">
          <a:scrgbClr r="0" g="0" b="0"/>
        </a:effectRef>
        <a:fontRef idx="minor"/>
      </dsp:style>
    </dsp:sp>
    <dsp:sp modelId="{81B7D9B3-EBB8-4A19-BBFD-EC6DEDC6D6AD}">
      <dsp:nvSpPr>
        <dsp:cNvPr id="0" name=""/>
        <dsp:cNvSpPr/>
      </dsp:nvSpPr>
      <dsp:spPr>
        <a:xfrm>
          <a:off x="3425364" y="2006785"/>
          <a:ext cx="251821" cy="1964207"/>
        </a:xfrm>
        <a:custGeom>
          <a:avLst/>
          <a:gdLst/>
          <a:ahLst/>
          <a:cxnLst/>
          <a:rect l="0" t="0" r="0" b="0"/>
          <a:pathLst>
            <a:path>
              <a:moveTo>
                <a:pt x="0" y="0"/>
              </a:moveTo>
              <a:lnTo>
                <a:pt x="0" y="1964207"/>
              </a:lnTo>
              <a:lnTo>
                <a:pt x="251821" y="1964207"/>
              </a:lnTo>
            </a:path>
          </a:pathLst>
        </a:custGeom>
        <a:noFill/>
        <a:ln w="19050" cap="flat" cmpd="sng" algn="ctr">
          <a:solidFill>
            <a:srgbClr val="153F4C"/>
          </a:solidFill>
          <a:prstDash val="solid"/>
          <a:miter lim="800000"/>
        </a:ln>
        <a:effectLst/>
      </dsp:spPr>
      <dsp:style>
        <a:lnRef idx="2">
          <a:scrgbClr r="0" g="0" b="0"/>
        </a:lnRef>
        <a:fillRef idx="0">
          <a:scrgbClr r="0" g="0" b="0"/>
        </a:fillRef>
        <a:effectRef idx="0">
          <a:scrgbClr r="0" g="0" b="0"/>
        </a:effectRef>
        <a:fontRef idx="minor"/>
      </dsp:style>
    </dsp:sp>
    <dsp:sp modelId="{BD2158A7-8C1A-477E-8DD8-B4CB44442C64}">
      <dsp:nvSpPr>
        <dsp:cNvPr id="0" name=""/>
        <dsp:cNvSpPr/>
      </dsp:nvSpPr>
      <dsp:spPr>
        <a:xfrm>
          <a:off x="3425364" y="2006785"/>
          <a:ext cx="251821" cy="772252"/>
        </a:xfrm>
        <a:custGeom>
          <a:avLst/>
          <a:gdLst/>
          <a:ahLst/>
          <a:cxnLst/>
          <a:rect l="0" t="0" r="0" b="0"/>
          <a:pathLst>
            <a:path>
              <a:moveTo>
                <a:pt x="0" y="0"/>
              </a:moveTo>
              <a:lnTo>
                <a:pt x="0" y="772252"/>
              </a:lnTo>
              <a:lnTo>
                <a:pt x="251821" y="772252"/>
              </a:lnTo>
            </a:path>
          </a:pathLst>
        </a:custGeom>
        <a:noFill/>
        <a:ln w="19050" cap="flat" cmpd="sng" algn="ctr">
          <a:solidFill>
            <a:srgbClr val="153F4C"/>
          </a:solidFill>
          <a:prstDash val="solid"/>
          <a:miter lim="800000"/>
        </a:ln>
        <a:effectLst/>
      </dsp:spPr>
      <dsp:style>
        <a:lnRef idx="2">
          <a:scrgbClr r="0" g="0" b="0"/>
        </a:lnRef>
        <a:fillRef idx="0">
          <a:scrgbClr r="0" g="0" b="0"/>
        </a:fillRef>
        <a:effectRef idx="0">
          <a:scrgbClr r="0" g="0" b="0"/>
        </a:effectRef>
        <a:fontRef idx="minor"/>
      </dsp:style>
    </dsp:sp>
    <dsp:sp modelId="{5FE07829-351E-4F26-AA2D-C9CCD2D73C3F}">
      <dsp:nvSpPr>
        <dsp:cNvPr id="0" name=""/>
        <dsp:cNvSpPr/>
      </dsp:nvSpPr>
      <dsp:spPr>
        <a:xfrm>
          <a:off x="4096888" y="813039"/>
          <a:ext cx="1063072" cy="354341"/>
        </a:xfrm>
        <a:custGeom>
          <a:avLst/>
          <a:gdLst/>
          <a:ahLst/>
          <a:cxnLst/>
          <a:rect l="0" t="0" r="0" b="0"/>
          <a:pathLst>
            <a:path>
              <a:moveTo>
                <a:pt x="1063072" y="0"/>
              </a:moveTo>
              <a:lnTo>
                <a:pt x="1063072" y="178066"/>
              </a:lnTo>
              <a:lnTo>
                <a:pt x="0" y="178066"/>
              </a:lnTo>
              <a:lnTo>
                <a:pt x="0" y="354341"/>
              </a:lnTo>
            </a:path>
          </a:pathLst>
        </a:custGeom>
        <a:noFill/>
        <a:ln w="19050" cap="flat" cmpd="sng" algn="ctr">
          <a:solidFill>
            <a:srgbClr val="153F4C"/>
          </a:solidFill>
          <a:prstDash val="solid"/>
          <a:miter lim="800000"/>
        </a:ln>
        <a:effectLst/>
      </dsp:spPr>
      <dsp:style>
        <a:lnRef idx="2">
          <a:scrgbClr r="0" g="0" b="0"/>
        </a:lnRef>
        <a:fillRef idx="0">
          <a:scrgbClr r="0" g="0" b="0"/>
        </a:fillRef>
        <a:effectRef idx="0">
          <a:scrgbClr r="0" g="0" b="0"/>
        </a:effectRef>
        <a:fontRef idx="minor"/>
      </dsp:style>
    </dsp:sp>
    <dsp:sp modelId="{60F0612E-1A95-4C9A-A2B3-C6F7FA5A756D}">
      <dsp:nvSpPr>
        <dsp:cNvPr id="0" name=""/>
        <dsp:cNvSpPr/>
      </dsp:nvSpPr>
      <dsp:spPr>
        <a:xfrm>
          <a:off x="2365808" y="0"/>
          <a:ext cx="5588303" cy="813039"/>
        </a:xfrm>
        <a:prstGeom prst="rect">
          <a:avLst/>
        </a:prstGeom>
        <a:solidFill>
          <a:srgbClr val="153F4C"/>
        </a:solidFill>
        <a:ln w="12700" cap="flat" cmpd="sng" algn="ctr">
          <a:solidFill>
            <a:srgbClr val="153F4C"/>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nl-NL" sz="1400" b="0" kern="1200" dirty="0">
              <a:solidFill>
                <a:schemeClr val="bg1"/>
              </a:solidFill>
              <a:latin typeface="BalboaW01-Light" panose="02000506040000020003" pitchFamily="2" charset="0"/>
            </a:rPr>
            <a:t>Theaterliefhebbers in Vlaanderen en Brussel, </a:t>
          </a:r>
          <a:br>
            <a:rPr lang="nl-NL" sz="1400" b="0" kern="1200" dirty="0">
              <a:solidFill>
                <a:schemeClr val="bg1"/>
              </a:solidFill>
              <a:latin typeface="BalboaW01-Light" panose="02000506040000020003" pitchFamily="2" charset="0"/>
            </a:rPr>
          </a:br>
          <a:r>
            <a:rPr lang="nl-NL" sz="1400" b="0" kern="1200" dirty="0">
              <a:solidFill>
                <a:schemeClr val="bg1"/>
              </a:solidFill>
              <a:latin typeface="BalboaW01-Light" panose="02000506040000020003" pitchFamily="2" charset="0"/>
            </a:rPr>
            <a:t>waaronder OPENDOEK-leden (meer dan 1000 groepen, 30.000 individuele leden)</a:t>
          </a:r>
          <a:endParaRPr lang="nl-BE" sz="1200" b="1" kern="1200" dirty="0">
            <a:solidFill>
              <a:schemeClr val="bg1"/>
            </a:solidFill>
            <a:latin typeface="BalboaW01-Light" panose="02000506040000020003" pitchFamily="2" charset="0"/>
          </a:endParaRPr>
        </a:p>
      </dsp:txBody>
      <dsp:txXfrm>
        <a:off x="2365808" y="0"/>
        <a:ext cx="5588303" cy="813039"/>
      </dsp:txXfrm>
    </dsp:sp>
    <dsp:sp modelId="{D2AC091C-33E9-4606-8A4F-442025638D37}">
      <dsp:nvSpPr>
        <dsp:cNvPr id="0" name=""/>
        <dsp:cNvSpPr/>
      </dsp:nvSpPr>
      <dsp:spPr>
        <a:xfrm>
          <a:off x="3257483" y="1167380"/>
          <a:ext cx="1678809" cy="839404"/>
        </a:xfrm>
        <a:prstGeom prst="rect">
          <a:avLst/>
        </a:prstGeom>
        <a:solidFill>
          <a:srgbClr val="6FABB3"/>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ts val="600"/>
            </a:spcAft>
            <a:buNone/>
          </a:pPr>
          <a:r>
            <a:rPr lang="nl-NL" sz="2000" b="0" kern="1200" dirty="0">
              <a:solidFill>
                <a:schemeClr val="bg1"/>
              </a:solidFill>
              <a:latin typeface="BalboaW01-Bold" panose="02000506040000020003" pitchFamily="2" charset="0"/>
            </a:rPr>
            <a:t>OPERATIONEEL</a:t>
          </a:r>
        </a:p>
        <a:p>
          <a:pPr marL="0" lvl="0" indent="0" algn="ctr" defTabSz="889000">
            <a:lnSpc>
              <a:spcPct val="90000"/>
            </a:lnSpc>
            <a:spcBef>
              <a:spcPct val="0"/>
            </a:spcBef>
            <a:spcAft>
              <a:spcPts val="600"/>
            </a:spcAft>
            <a:buNone/>
          </a:pPr>
          <a:r>
            <a:rPr lang="nl-NL" sz="2000" kern="1200" dirty="0">
              <a:solidFill>
                <a:schemeClr val="bg1"/>
              </a:solidFill>
              <a:latin typeface="BalboaW01-Light" panose="02000506040000020003" pitchFamily="2" charset="0"/>
            </a:rPr>
            <a:t>INHOUDELIJK</a:t>
          </a:r>
          <a:endParaRPr lang="nl-BE" sz="2000" kern="1200" dirty="0">
            <a:solidFill>
              <a:schemeClr val="bg1"/>
            </a:solidFill>
            <a:latin typeface="BalboaW01-Light" panose="02000506040000020003" pitchFamily="2" charset="0"/>
          </a:endParaRPr>
        </a:p>
      </dsp:txBody>
      <dsp:txXfrm>
        <a:off x="3257483" y="1167380"/>
        <a:ext cx="1678809" cy="839404"/>
      </dsp:txXfrm>
    </dsp:sp>
    <dsp:sp modelId="{15A5BA15-1F92-4F02-9E8E-F72239CC834B}">
      <dsp:nvSpPr>
        <dsp:cNvPr id="0" name=""/>
        <dsp:cNvSpPr/>
      </dsp:nvSpPr>
      <dsp:spPr>
        <a:xfrm>
          <a:off x="3677185" y="2359335"/>
          <a:ext cx="1678809" cy="839404"/>
        </a:xfrm>
        <a:prstGeom prst="rect">
          <a:avLst/>
        </a:prstGeom>
        <a:solidFill>
          <a:srgbClr val="6FABB3"/>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nl-NL" sz="1800" kern="1200" dirty="0">
              <a:solidFill>
                <a:schemeClr val="bg1"/>
              </a:solidFill>
              <a:latin typeface="BalboaW01-Light" panose="02000506040000020003" pitchFamily="2" charset="0"/>
            </a:rPr>
            <a:t>Stuurgroep theater in de vrije tijd</a:t>
          </a:r>
          <a:endParaRPr lang="nl-BE" sz="1800" kern="1200" dirty="0">
            <a:solidFill>
              <a:schemeClr val="bg1"/>
            </a:solidFill>
            <a:latin typeface="BalboaW01-Light" panose="02000506040000020003" pitchFamily="2" charset="0"/>
          </a:endParaRPr>
        </a:p>
      </dsp:txBody>
      <dsp:txXfrm>
        <a:off x="3677185" y="2359335"/>
        <a:ext cx="1678809" cy="839404"/>
      </dsp:txXfrm>
    </dsp:sp>
    <dsp:sp modelId="{53EEEDE5-EEA9-4A32-9BC8-08A0B67B9814}">
      <dsp:nvSpPr>
        <dsp:cNvPr id="0" name=""/>
        <dsp:cNvSpPr/>
      </dsp:nvSpPr>
      <dsp:spPr>
        <a:xfrm>
          <a:off x="3677185" y="3551290"/>
          <a:ext cx="1678809" cy="839404"/>
        </a:xfrm>
        <a:prstGeom prst="rect">
          <a:avLst/>
        </a:prstGeom>
        <a:solidFill>
          <a:srgbClr val="6FABB3"/>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nl-NL" sz="2000" kern="1200" dirty="0">
              <a:solidFill>
                <a:schemeClr val="bg1"/>
              </a:solidFill>
              <a:latin typeface="BalboaW01-Light" panose="02000506040000020003" pitchFamily="2" charset="0"/>
            </a:rPr>
            <a:t>Artistieke Adviesraad</a:t>
          </a:r>
          <a:endParaRPr lang="nl-BE" sz="2000" kern="1200" dirty="0">
            <a:solidFill>
              <a:schemeClr val="bg1"/>
            </a:solidFill>
            <a:latin typeface="BalboaW01-Light" panose="02000506040000020003" pitchFamily="2" charset="0"/>
          </a:endParaRPr>
        </a:p>
      </dsp:txBody>
      <dsp:txXfrm>
        <a:off x="3677185" y="3551290"/>
        <a:ext cx="1678809" cy="839404"/>
      </dsp:txXfrm>
    </dsp:sp>
    <dsp:sp modelId="{8426EE55-8014-458A-AEB4-B587AFF0A326}">
      <dsp:nvSpPr>
        <dsp:cNvPr id="0" name=""/>
        <dsp:cNvSpPr/>
      </dsp:nvSpPr>
      <dsp:spPr>
        <a:xfrm>
          <a:off x="5288843" y="1167380"/>
          <a:ext cx="1678809" cy="839404"/>
        </a:xfrm>
        <a:prstGeom prst="rect">
          <a:avLst/>
        </a:prstGeom>
        <a:solidFill>
          <a:srgbClr val="EBCBB2"/>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ts val="600"/>
            </a:spcAft>
            <a:buNone/>
          </a:pPr>
          <a:r>
            <a:rPr lang="nl-NL" sz="2000" b="0" kern="1200" dirty="0">
              <a:solidFill>
                <a:srgbClr val="153F4C"/>
              </a:solidFill>
              <a:latin typeface="BalboaW01-Bold" panose="02000506040000020003" pitchFamily="2" charset="0"/>
            </a:rPr>
            <a:t>STRATEGISCH </a:t>
          </a:r>
        </a:p>
        <a:p>
          <a:pPr marL="0" lvl="0" indent="0" algn="ctr" defTabSz="889000">
            <a:lnSpc>
              <a:spcPct val="90000"/>
            </a:lnSpc>
            <a:spcBef>
              <a:spcPct val="0"/>
            </a:spcBef>
            <a:spcAft>
              <a:spcPts val="600"/>
            </a:spcAft>
            <a:buNone/>
          </a:pPr>
          <a:r>
            <a:rPr lang="nl-NL" sz="2000" kern="1200" dirty="0">
              <a:solidFill>
                <a:srgbClr val="153F4C"/>
              </a:solidFill>
              <a:latin typeface="BalboaW01-Light" panose="02000506040000020003" pitchFamily="2" charset="0"/>
            </a:rPr>
            <a:t>BESTUURLIJK</a:t>
          </a:r>
          <a:endParaRPr lang="nl-BE" sz="2000" kern="1200" dirty="0">
            <a:solidFill>
              <a:srgbClr val="153F4C"/>
            </a:solidFill>
            <a:latin typeface="BalboaW01-Light" panose="02000506040000020003" pitchFamily="2" charset="0"/>
          </a:endParaRPr>
        </a:p>
      </dsp:txBody>
      <dsp:txXfrm>
        <a:off x="5288843" y="1167380"/>
        <a:ext cx="1678809" cy="839404"/>
      </dsp:txXfrm>
    </dsp:sp>
    <dsp:sp modelId="{E42D63D2-6ACA-486C-A855-40744E54B5E1}">
      <dsp:nvSpPr>
        <dsp:cNvPr id="0" name=""/>
        <dsp:cNvSpPr/>
      </dsp:nvSpPr>
      <dsp:spPr>
        <a:xfrm>
          <a:off x="5708545" y="2359335"/>
          <a:ext cx="1678809" cy="839404"/>
        </a:xfrm>
        <a:prstGeom prst="rect">
          <a:avLst/>
        </a:prstGeom>
        <a:solidFill>
          <a:srgbClr val="EBCBB2"/>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nl-NL" sz="2000" kern="1200" dirty="0">
              <a:solidFill>
                <a:srgbClr val="153F4C"/>
              </a:solidFill>
              <a:latin typeface="BalboaW01-Light" panose="02000506040000020003" pitchFamily="2" charset="0"/>
            </a:rPr>
            <a:t>Algemene vergadering</a:t>
          </a:r>
          <a:endParaRPr lang="nl-BE" sz="2000" kern="1200" dirty="0">
            <a:solidFill>
              <a:srgbClr val="153F4C"/>
            </a:solidFill>
            <a:latin typeface="BalboaW01-Light" panose="02000506040000020003" pitchFamily="2" charset="0"/>
          </a:endParaRPr>
        </a:p>
      </dsp:txBody>
      <dsp:txXfrm>
        <a:off x="5708545" y="2359335"/>
        <a:ext cx="1678809" cy="839404"/>
      </dsp:txXfrm>
    </dsp:sp>
    <dsp:sp modelId="{8E4F9090-BEB2-4A5B-B940-DB7835E2AB98}">
      <dsp:nvSpPr>
        <dsp:cNvPr id="0" name=""/>
        <dsp:cNvSpPr/>
      </dsp:nvSpPr>
      <dsp:spPr>
        <a:xfrm>
          <a:off x="5708545" y="3551290"/>
          <a:ext cx="1678809" cy="839404"/>
        </a:xfrm>
        <a:prstGeom prst="rect">
          <a:avLst/>
        </a:prstGeom>
        <a:solidFill>
          <a:srgbClr val="EBCBB2"/>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nl-NL" sz="2800" kern="1200" dirty="0">
              <a:solidFill>
                <a:srgbClr val="153F4C"/>
              </a:solidFill>
              <a:latin typeface="BalboaW01-Light" panose="02000506040000020003" pitchFamily="2" charset="0"/>
            </a:rPr>
            <a:t>Bestuur</a:t>
          </a:r>
          <a:endParaRPr lang="nl-BE" sz="2800" kern="1200" dirty="0">
            <a:solidFill>
              <a:srgbClr val="153F4C"/>
            </a:solidFill>
            <a:latin typeface="BalboaW01-Light" panose="02000506040000020003" pitchFamily="2" charset="0"/>
          </a:endParaRPr>
        </a:p>
      </dsp:txBody>
      <dsp:txXfrm>
        <a:off x="5708545" y="3551290"/>
        <a:ext cx="1678809" cy="83940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FA9A59-EEEF-47D1-965C-731BA604A633}">
      <dsp:nvSpPr>
        <dsp:cNvPr id="0" name=""/>
        <dsp:cNvSpPr/>
      </dsp:nvSpPr>
      <dsp:spPr>
        <a:xfrm>
          <a:off x="5220581" y="2328059"/>
          <a:ext cx="1955741" cy="311610"/>
        </a:xfrm>
        <a:custGeom>
          <a:avLst/>
          <a:gdLst/>
          <a:ahLst/>
          <a:cxnLst/>
          <a:rect l="0" t="0" r="0" b="0"/>
          <a:pathLst>
            <a:path>
              <a:moveTo>
                <a:pt x="0" y="0"/>
              </a:moveTo>
              <a:lnTo>
                <a:pt x="0" y="170515"/>
              </a:lnTo>
              <a:lnTo>
                <a:pt x="1955741" y="170515"/>
              </a:lnTo>
              <a:lnTo>
                <a:pt x="1955741" y="311610"/>
              </a:lnTo>
            </a:path>
          </a:pathLst>
        </a:custGeom>
        <a:noFill/>
        <a:ln w="19050" cap="flat" cmpd="sng" algn="ctr">
          <a:solidFill>
            <a:srgbClr val="153F4C"/>
          </a:solidFill>
          <a:prstDash val="solid"/>
          <a:miter lim="800000"/>
        </a:ln>
        <a:effectLst/>
      </dsp:spPr>
      <dsp:style>
        <a:lnRef idx="2">
          <a:scrgbClr r="0" g="0" b="0"/>
        </a:lnRef>
        <a:fillRef idx="0">
          <a:scrgbClr r="0" g="0" b="0"/>
        </a:fillRef>
        <a:effectRef idx="0">
          <a:scrgbClr r="0" g="0" b="0"/>
        </a:effectRef>
        <a:fontRef idx="minor"/>
      </dsp:style>
    </dsp:sp>
    <dsp:sp modelId="{9CAFBEE9-5803-46CD-ABE9-168B32A536F2}">
      <dsp:nvSpPr>
        <dsp:cNvPr id="0" name=""/>
        <dsp:cNvSpPr/>
      </dsp:nvSpPr>
      <dsp:spPr>
        <a:xfrm>
          <a:off x="5220581" y="2328059"/>
          <a:ext cx="329797" cy="311610"/>
        </a:xfrm>
        <a:custGeom>
          <a:avLst/>
          <a:gdLst/>
          <a:ahLst/>
          <a:cxnLst/>
          <a:rect l="0" t="0" r="0" b="0"/>
          <a:pathLst>
            <a:path>
              <a:moveTo>
                <a:pt x="0" y="0"/>
              </a:moveTo>
              <a:lnTo>
                <a:pt x="0" y="170515"/>
              </a:lnTo>
              <a:lnTo>
                <a:pt x="329797" y="170515"/>
              </a:lnTo>
              <a:lnTo>
                <a:pt x="329797" y="311610"/>
              </a:lnTo>
            </a:path>
          </a:pathLst>
        </a:custGeom>
        <a:noFill/>
        <a:ln w="19050" cap="flat" cmpd="sng" algn="ctr">
          <a:solidFill>
            <a:scrgbClr r="0" g="0" b="0"/>
          </a:solidFill>
          <a:prstDash val="solid"/>
          <a:miter lim="800000"/>
        </a:ln>
        <a:effectLst/>
      </dsp:spPr>
      <dsp:style>
        <a:lnRef idx="2">
          <a:scrgbClr r="0" g="0" b="0"/>
        </a:lnRef>
        <a:fillRef idx="0">
          <a:scrgbClr r="0" g="0" b="0"/>
        </a:fillRef>
        <a:effectRef idx="0">
          <a:scrgbClr r="0" g="0" b="0"/>
        </a:effectRef>
        <a:fontRef idx="minor"/>
      </dsp:style>
    </dsp:sp>
    <dsp:sp modelId="{CF126332-D5A1-4F96-A4B4-EBEC706AF18C}">
      <dsp:nvSpPr>
        <dsp:cNvPr id="0" name=""/>
        <dsp:cNvSpPr/>
      </dsp:nvSpPr>
      <dsp:spPr>
        <a:xfrm>
          <a:off x="3924436" y="2328059"/>
          <a:ext cx="1296145" cy="311610"/>
        </a:xfrm>
        <a:custGeom>
          <a:avLst/>
          <a:gdLst/>
          <a:ahLst/>
          <a:cxnLst/>
          <a:rect l="0" t="0" r="0" b="0"/>
          <a:pathLst>
            <a:path>
              <a:moveTo>
                <a:pt x="1296145" y="0"/>
              </a:moveTo>
              <a:lnTo>
                <a:pt x="1296145" y="170515"/>
              </a:lnTo>
              <a:lnTo>
                <a:pt x="0" y="170515"/>
              </a:lnTo>
              <a:lnTo>
                <a:pt x="0" y="311610"/>
              </a:lnTo>
            </a:path>
          </a:pathLst>
        </a:custGeom>
        <a:noFill/>
        <a:ln w="19050" cap="flat" cmpd="sng" algn="ctr">
          <a:solidFill>
            <a:scrgbClr r="0" g="0" b="0"/>
          </a:solidFill>
          <a:prstDash val="solid"/>
          <a:miter lim="800000"/>
        </a:ln>
        <a:effectLst/>
      </dsp:spPr>
      <dsp:style>
        <a:lnRef idx="2">
          <a:scrgbClr r="0" g="0" b="0"/>
        </a:lnRef>
        <a:fillRef idx="0">
          <a:scrgbClr r="0" g="0" b="0"/>
        </a:fillRef>
        <a:effectRef idx="0">
          <a:scrgbClr r="0" g="0" b="0"/>
        </a:effectRef>
        <a:fontRef idx="minor"/>
      </dsp:style>
    </dsp:sp>
    <dsp:sp modelId="{5980D514-F6CC-44CA-B455-CB40E514057F}">
      <dsp:nvSpPr>
        <dsp:cNvPr id="0" name=""/>
        <dsp:cNvSpPr/>
      </dsp:nvSpPr>
      <dsp:spPr>
        <a:xfrm>
          <a:off x="2298492" y="2328059"/>
          <a:ext cx="2922089" cy="311610"/>
        </a:xfrm>
        <a:custGeom>
          <a:avLst/>
          <a:gdLst/>
          <a:ahLst/>
          <a:cxnLst/>
          <a:rect l="0" t="0" r="0" b="0"/>
          <a:pathLst>
            <a:path>
              <a:moveTo>
                <a:pt x="2922089" y="0"/>
              </a:moveTo>
              <a:lnTo>
                <a:pt x="2922089" y="170515"/>
              </a:lnTo>
              <a:lnTo>
                <a:pt x="0" y="170515"/>
              </a:lnTo>
              <a:lnTo>
                <a:pt x="0" y="311610"/>
              </a:lnTo>
            </a:path>
          </a:pathLst>
        </a:custGeom>
        <a:noFill/>
        <a:ln w="19050" cap="flat" cmpd="sng" algn="ctr">
          <a:solidFill>
            <a:scrgbClr r="0" g="0" b="0"/>
          </a:solidFill>
          <a:prstDash val="solid"/>
          <a:miter lim="800000"/>
        </a:ln>
        <a:effectLst/>
      </dsp:spPr>
      <dsp:style>
        <a:lnRef idx="2">
          <a:scrgbClr r="0" g="0" b="0"/>
        </a:lnRef>
        <a:fillRef idx="0">
          <a:scrgbClr r="0" g="0" b="0"/>
        </a:fillRef>
        <a:effectRef idx="0">
          <a:scrgbClr r="0" g="0" b="0"/>
        </a:effectRef>
        <a:fontRef idx="minor"/>
      </dsp:style>
    </dsp:sp>
    <dsp:sp modelId="{D29091DD-087C-4767-AE7F-EDDCFD23C2F1}">
      <dsp:nvSpPr>
        <dsp:cNvPr id="0" name=""/>
        <dsp:cNvSpPr/>
      </dsp:nvSpPr>
      <dsp:spPr>
        <a:xfrm>
          <a:off x="672548" y="2328059"/>
          <a:ext cx="4548033" cy="311610"/>
        </a:xfrm>
        <a:custGeom>
          <a:avLst/>
          <a:gdLst/>
          <a:ahLst/>
          <a:cxnLst/>
          <a:rect l="0" t="0" r="0" b="0"/>
          <a:pathLst>
            <a:path>
              <a:moveTo>
                <a:pt x="4548033" y="0"/>
              </a:moveTo>
              <a:lnTo>
                <a:pt x="4548033" y="170515"/>
              </a:lnTo>
              <a:lnTo>
                <a:pt x="0" y="170515"/>
              </a:lnTo>
              <a:lnTo>
                <a:pt x="0" y="311610"/>
              </a:lnTo>
            </a:path>
          </a:pathLst>
        </a:custGeom>
        <a:noFill/>
        <a:ln w="19050" cap="flat" cmpd="sng" algn="ctr">
          <a:solidFill>
            <a:srgbClr val="153F4C"/>
          </a:solidFill>
          <a:prstDash val="solid"/>
          <a:miter lim="800000"/>
        </a:ln>
        <a:effectLst/>
      </dsp:spPr>
      <dsp:style>
        <a:lnRef idx="2">
          <a:scrgbClr r="0" g="0" b="0"/>
        </a:lnRef>
        <a:fillRef idx="0">
          <a:scrgbClr r="0" g="0" b="0"/>
        </a:fillRef>
        <a:effectRef idx="0">
          <a:scrgbClr r="0" g="0" b="0"/>
        </a:effectRef>
        <a:fontRef idx="minor"/>
      </dsp:style>
    </dsp:sp>
    <dsp:sp modelId="{49E3B81A-C723-48FB-AC92-D22C5FD1C651}">
      <dsp:nvSpPr>
        <dsp:cNvPr id="0" name=""/>
        <dsp:cNvSpPr/>
      </dsp:nvSpPr>
      <dsp:spPr>
        <a:xfrm>
          <a:off x="4548704" y="1656182"/>
          <a:ext cx="1343755" cy="671877"/>
        </a:xfrm>
        <a:prstGeom prst="rect">
          <a:avLst/>
        </a:prstGeom>
        <a:solidFill>
          <a:srgbClr val="153F4C"/>
        </a:solidFill>
        <a:ln w="12700" cap="flat" cmpd="sng" algn="ctr">
          <a:solidFill>
            <a:srgbClr val="153F4C"/>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nl-NL" sz="2000" kern="1200" dirty="0">
              <a:solidFill>
                <a:schemeClr val="bg1"/>
              </a:solidFill>
              <a:latin typeface="BalboaW01-Light" panose="02000506040000020003" pitchFamily="2" charset="0"/>
            </a:rPr>
            <a:t>OPENDOEK TEAM</a:t>
          </a:r>
          <a:endParaRPr lang="nl-BE" sz="2000" kern="1200" dirty="0">
            <a:solidFill>
              <a:schemeClr val="bg1"/>
            </a:solidFill>
            <a:latin typeface="BalboaW01-Light" panose="02000506040000020003" pitchFamily="2" charset="0"/>
          </a:endParaRPr>
        </a:p>
      </dsp:txBody>
      <dsp:txXfrm>
        <a:off x="4548704" y="1656182"/>
        <a:ext cx="1343755" cy="671877"/>
      </dsp:txXfrm>
    </dsp:sp>
    <dsp:sp modelId="{44FAB023-A45F-4097-9D22-5905224F2278}">
      <dsp:nvSpPr>
        <dsp:cNvPr id="0" name=""/>
        <dsp:cNvSpPr/>
      </dsp:nvSpPr>
      <dsp:spPr>
        <a:xfrm>
          <a:off x="670" y="2639669"/>
          <a:ext cx="1343755" cy="671877"/>
        </a:xfrm>
        <a:prstGeom prst="rect">
          <a:avLst/>
        </a:prstGeom>
        <a:solidFill>
          <a:srgbClr val="153F4C"/>
        </a:solidFill>
        <a:ln w="12700" cap="flat" cmpd="sng" algn="ctr">
          <a:solidFill>
            <a:srgbClr val="153F4C"/>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nl-NL" sz="1500" kern="1200" dirty="0" err="1">
              <a:solidFill>
                <a:schemeClr val="bg1"/>
              </a:solidFill>
              <a:latin typeface="BalboaW01-Light" panose="02000506040000020003" pitchFamily="2" charset="0"/>
            </a:rPr>
            <a:t>Adesivo’s</a:t>
          </a:r>
          <a:endParaRPr lang="nl-BE" sz="1500" kern="1200" dirty="0">
            <a:solidFill>
              <a:schemeClr val="bg1"/>
            </a:solidFill>
            <a:latin typeface="BalboaW01-Light" panose="02000506040000020003" pitchFamily="2" charset="0"/>
          </a:endParaRPr>
        </a:p>
      </dsp:txBody>
      <dsp:txXfrm>
        <a:off x="670" y="2639669"/>
        <a:ext cx="1343755" cy="671877"/>
      </dsp:txXfrm>
    </dsp:sp>
    <dsp:sp modelId="{32D75279-F4D7-4FED-986A-5FEBCCB821B4}">
      <dsp:nvSpPr>
        <dsp:cNvPr id="0" name=""/>
        <dsp:cNvSpPr/>
      </dsp:nvSpPr>
      <dsp:spPr>
        <a:xfrm>
          <a:off x="1626614" y="2639669"/>
          <a:ext cx="1343755" cy="671877"/>
        </a:xfrm>
        <a:prstGeom prst="rect">
          <a:avLst/>
        </a:prstGeom>
        <a:solidFill>
          <a:srgbClr val="153F4C"/>
        </a:solidFill>
        <a:ln w="12700" cap="flat" cmpd="sng" algn="ctr">
          <a:solidFill>
            <a:srgbClr val="153F4C"/>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nl-NL" sz="1500" kern="1200" dirty="0">
              <a:solidFill>
                <a:schemeClr val="bg1"/>
              </a:solidFill>
              <a:latin typeface="BalboaW01-Light" panose="02000506040000020003" pitchFamily="2" charset="0"/>
            </a:rPr>
            <a:t>Stuurgroepen festivals en projecten</a:t>
          </a:r>
          <a:endParaRPr lang="nl-BE" sz="1500" kern="1200" dirty="0">
            <a:solidFill>
              <a:schemeClr val="bg1"/>
            </a:solidFill>
            <a:latin typeface="BalboaW01-Light" panose="02000506040000020003" pitchFamily="2" charset="0"/>
          </a:endParaRPr>
        </a:p>
      </dsp:txBody>
      <dsp:txXfrm>
        <a:off x="1626614" y="2639669"/>
        <a:ext cx="1343755" cy="671877"/>
      </dsp:txXfrm>
    </dsp:sp>
    <dsp:sp modelId="{7593F3E6-F561-4507-AFF0-A761F43D2A13}">
      <dsp:nvSpPr>
        <dsp:cNvPr id="0" name=""/>
        <dsp:cNvSpPr/>
      </dsp:nvSpPr>
      <dsp:spPr>
        <a:xfrm>
          <a:off x="3252558" y="2639669"/>
          <a:ext cx="1343755" cy="671877"/>
        </a:xfrm>
        <a:prstGeom prst="rect">
          <a:avLst/>
        </a:prstGeom>
        <a:solidFill>
          <a:srgbClr val="153F4C"/>
        </a:solidFill>
        <a:ln w="12700" cap="flat" cmpd="sng" algn="ctr">
          <a:solidFill>
            <a:srgbClr val="153F4C"/>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nl-NL" sz="1500" kern="1200" dirty="0">
              <a:solidFill>
                <a:schemeClr val="bg1"/>
              </a:solidFill>
              <a:latin typeface="BalboaW01-Light" panose="02000506040000020003" pitchFamily="2" charset="0"/>
            </a:rPr>
            <a:t>Redactieraad</a:t>
          </a:r>
          <a:endParaRPr lang="nl-BE" sz="1500" kern="1200" dirty="0">
            <a:solidFill>
              <a:schemeClr val="bg1"/>
            </a:solidFill>
            <a:latin typeface="BalboaW01-Light" panose="02000506040000020003" pitchFamily="2" charset="0"/>
          </a:endParaRPr>
        </a:p>
      </dsp:txBody>
      <dsp:txXfrm>
        <a:off x="3252558" y="2639669"/>
        <a:ext cx="1343755" cy="671877"/>
      </dsp:txXfrm>
    </dsp:sp>
    <dsp:sp modelId="{8FB051E9-C4CA-4BAA-B066-114056C89ED2}">
      <dsp:nvSpPr>
        <dsp:cNvPr id="0" name=""/>
        <dsp:cNvSpPr/>
      </dsp:nvSpPr>
      <dsp:spPr>
        <a:xfrm>
          <a:off x="4878502" y="2639669"/>
          <a:ext cx="1343755" cy="671877"/>
        </a:xfrm>
        <a:prstGeom prst="rect">
          <a:avLst/>
        </a:prstGeom>
        <a:solidFill>
          <a:srgbClr val="153F4C"/>
        </a:solidFill>
        <a:ln w="12700" cap="flat" cmpd="sng" algn="ctr">
          <a:solidFill>
            <a:srgbClr val="153F4C"/>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nl-NL" sz="1500" kern="1200" dirty="0" err="1">
              <a:solidFill>
                <a:schemeClr val="bg1"/>
              </a:solidFill>
              <a:latin typeface="BalboaW01-Light" panose="02000506040000020003" pitchFamily="2" charset="0"/>
            </a:rPr>
            <a:t>JongDOEK</a:t>
          </a:r>
          <a:r>
            <a:rPr lang="nl-NL" sz="1500" kern="1200" dirty="0">
              <a:solidFill>
                <a:schemeClr val="bg1"/>
              </a:solidFill>
              <a:latin typeface="BalboaW01-Light" panose="02000506040000020003" pitchFamily="2" charset="0"/>
            </a:rPr>
            <a:t>/AGE on </a:t>
          </a:r>
          <a:r>
            <a:rPr lang="nl-NL" sz="1500" kern="1200" dirty="0" err="1">
              <a:solidFill>
                <a:schemeClr val="bg1"/>
              </a:solidFill>
              <a:latin typeface="BalboaW01-Light" panose="02000506040000020003" pitchFamily="2" charset="0"/>
            </a:rPr>
            <a:t>stAGE</a:t>
          </a:r>
          <a:endParaRPr lang="nl-BE" sz="1500" kern="1200" dirty="0">
            <a:solidFill>
              <a:schemeClr val="bg1"/>
            </a:solidFill>
            <a:latin typeface="BalboaW01-Light" panose="02000506040000020003" pitchFamily="2" charset="0"/>
          </a:endParaRPr>
        </a:p>
      </dsp:txBody>
      <dsp:txXfrm>
        <a:off x="4878502" y="2639669"/>
        <a:ext cx="1343755" cy="671877"/>
      </dsp:txXfrm>
    </dsp:sp>
    <dsp:sp modelId="{22664CCE-442E-427F-94A3-E2EB49C531FD}">
      <dsp:nvSpPr>
        <dsp:cNvPr id="0" name=""/>
        <dsp:cNvSpPr/>
      </dsp:nvSpPr>
      <dsp:spPr>
        <a:xfrm>
          <a:off x="6504446" y="2639669"/>
          <a:ext cx="1343755" cy="671877"/>
        </a:xfrm>
        <a:prstGeom prst="rect">
          <a:avLst/>
        </a:prstGeom>
        <a:solidFill>
          <a:srgbClr val="153F4C"/>
        </a:solidFill>
        <a:ln w="12700" cap="flat" cmpd="sng" algn="ctr">
          <a:solidFill>
            <a:srgbClr val="153F4C"/>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nl-NL" sz="1500" kern="1200" dirty="0">
              <a:solidFill>
                <a:schemeClr val="bg1"/>
              </a:solidFill>
              <a:latin typeface="BalboaW01-Light" panose="02000506040000020003" pitchFamily="2" charset="0"/>
            </a:rPr>
            <a:t>Ad hoc werkgroepen</a:t>
          </a:r>
          <a:endParaRPr lang="nl-BE" sz="1500" kern="1200" dirty="0">
            <a:solidFill>
              <a:schemeClr val="bg1"/>
            </a:solidFill>
            <a:latin typeface="BalboaW01-Light" panose="02000506040000020003" pitchFamily="2" charset="0"/>
          </a:endParaRPr>
        </a:p>
      </dsp:txBody>
      <dsp:txXfrm>
        <a:off x="6504446" y="2639669"/>
        <a:ext cx="1343755" cy="671877"/>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0202F9-4E07-4991-B112-DAE8D03628C4}" type="datetimeFigureOut">
              <a:rPr lang="nl-BE" smtClean="0"/>
              <a:t>28/09/2023</a:t>
            </a:fld>
            <a:endParaRPr lang="nl-BE"/>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66EDD2-E529-4B17-94DB-D4B18CDA076B}" type="slidenum">
              <a:rPr lang="nl-BE" smtClean="0"/>
              <a:t>‹nr.›</a:t>
            </a:fld>
            <a:endParaRPr lang="nl-BE"/>
          </a:p>
        </p:txBody>
      </p:sp>
    </p:spTree>
    <p:extLst>
      <p:ext uri="{BB962C8B-B14F-4D97-AF65-F5344CB8AC3E}">
        <p14:creationId xmlns:p14="http://schemas.microsoft.com/office/powerpoint/2010/main" val="2295602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FB5F39FD-590A-47D3-96E2-23E3DAF98435}" type="slidenum">
              <a:rPr lang="nl-BE" smtClean="0"/>
              <a:t>14</a:t>
            </a:fld>
            <a:endParaRPr lang="nl-BE"/>
          </a:p>
        </p:txBody>
      </p:sp>
    </p:spTree>
    <p:extLst>
      <p:ext uri="{BB962C8B-B14F-4D97-AF65-F5344CB8AC3E}">
        <p14:creationId xmlns:p14="http://schemas.microsoft.com/office/powerpoint/2010/main" val="33094780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3432C8B-B1B0-018B-439E-5E9359B8BE58}"/>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endParaRPr lang="nl-BE"/>
          </a:p>
        </p:txBody>
      </p:sp>
      <p:sp>
        <p:nvSpPr>
          <p:cNvPr id="3" name="Ondertitel 2">
            <a:extLst>
              <a:ext uri="{FF2B5EF4-FFF2-40B4-BE49-F238E27FC236}">
                <a16:creationId xmlns:a16="http://schemas.microsoft.com/office/drawing/2014/main" id="{B9091023-F297-D7F2-52AC-4002D7C69AD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BE"/>
          </a:p>
        </p:txBody>
      </p:sp>
      <p:sp>
        <p:nvSpPr>
          <p:cNvPr id="4" name="Tijdelijke aanduiding voor datum 3">
            <a:extLst>
              <a:ext uri="{FF2B5EF4-FFF2-40B4-BE49-F238E27FC236}">
                <a16:creationId xmlns:a16="http://schemas.microsoft.com/office/drawing/2014/main" id="{54A766C4-8F13-65F0-46A2-152D0B2A05ED}"/>
              </a:ext>
            </a:extLst>
          </p:cNvPr>
          <p:cNvSpPr>
            <a:spLocks noGrp="1"/>
          </p:cNvSpPr>
          <p:nvPr>
            <p:ph type="dt" sz="half" idx="10"/>
          </p:nvPr>
        </p:nvSpPr>
        <p:spPr/>
        <p:txBody>
          <a:bodyPr/>
          <a:lstStyle/>
          <a:p>
            <a:fld id="{37E9DEE0-EEEB-476D-B803-E24D2FCC5E49}" type="datetimeFigureOut">
              <a:rPr lang="nl-BE" smtClean="0"/>
              <a:t>28/09/2023</a:t>
            </a:fld>
            <a:endParaRPr lang="nl-BE"/>
          </a:p>
        </p:txBody>
      </p:sp>
      <p:sp>
        <p:nvSpPr>
          <p:cNvPr id="5" name="Tijdelijke aanduiding voor voettekst 4">
            <a:extLst>
              <a:ext uri="{FF2B5EF4-FFF2-40B4-BE49-F238E27FC236}">
                <a16:creationId xmlns:a16="http://schemas.microsoft.com/office/drawing/2014/main" id="{60B8F11B-462A-3B07-62FA-791CAB492885}"/>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4F1A3C21-CFD2-893C-94AB-7CA1C4E9823E}"/>
              </a:ext>
            </a:extLst>
          </p:cNvPr>
          <p:cNvSpPr>
            <a:spLocks noGrp="1"/>
          </p:cNvSpPr>
          <p:nvPr>
            <p:ph type="sldNum" sz="quarter" idx="12"/>
          </p:nvPr>
        </p:nvSpPr>
        <p:spPr/>
        <p:txBody>
          <a:bodyPr/>
          <a:lstStyle/>
          <a:p>
            <a:fld id="{A1DCC2D7-0B75-4A88-8A02-CD6BF8875E57}" type="slidenum">
              <a:rPr lang="nl-BE" smtClean="0"/>
              <a:t>‹nr.›</a:t>
            </a:fld>
            <a:endParaRPr lang="nl-BE"/>
          </a:p>
        </p:txBody>
      </p:sp>
    </p:spTree>
    <p:extLst>
      <p:ext uri="{BB962C8B-B14F-4D97-AF65-F5344CB8AC3E}">
        <p14:creationId xmlns:p14="http://schemas.microsoft.com/office/powerpoint/2010/main" val="12837873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0385F68-8E3A-4DC7-959C-D5552A328CF8}"/>
              </a:ext>
            </a:extLst>
          </p:cNvPr>
          <p:cNvSpPr>
            <a:spLocks noGrp="1"/>
          </p:cNvSpPr>
          <p:nvPr>
            <p:ph type="title"/>
          </p:nvPr>
        </p:nvSpPr>
        <p:spPr/>
        <p:txBody>
          <a:bodyPr/>
          <a:lstStyle/>
          <a:p>
            <a:r>
              <a:rPr lang="nl-NL"/>
              <a:t>Klik om stijl te bewerken</a:t>
            </a:r>
            <a:endParaRPr lang="nl-BE"/>
          </a:p>
        </p:txBody>
      </p:sp>
      <p:sp>
        <p:nvSpPr>
          <p:cNvPr id="3" name="Tijdelijke aanduiding voor verticale tekst 2">
            <a:extLst>
              <a:ext uri="{FF2B5EF4-FFF2-40B4-BE49-F238E27FC236}">
                <a16:creationId xmlns:a16="http://schemas.microsoft.com/office/drawing/2014/main" id="{E7A94939-A97A-6156-1C70-C4454E5BA94C}"/>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2767066E-6EB4-55E4-DC11-D3254E3D9149}"/>
              </a:ext>
            </a:extLst>
          </p:cNvPr>
          <p:cNvSpPr>
            <a:spLocks noGrp="1"/>
          </p:cNvSpPr>
          <p:nvPr>
            <p:ph type="dt" sz="half" idx="10"/>
          </p:nvPr>
        </p:nvSpPr>
        <p:spPr/>
        <p:txBody>
          <a:bodyPr/>
          <a:lstStyle/>
          <a:p>
            <a:fld id="{37E9DEE0-EEEB-476D-B803-E24D2FCC5E49}" type="datetimeFigureOut">
              <a:rPr lang="nl-BE" smtClean="0"/>
              <a:t>28/09/2023</a:t>
            </a:fld>
            <a:endParaRPr lang="nl-BE"/>
          </a:p>
        </p:txBody>
      </p:sp>
      <p:sp>
        <p:nvSpPr>
          <p:cNvPr id="5" name="Tijdelijke aanduiding voor voettekst 4">
            <a:extLst>
              <a:ext uri="{FF2B5EF4-FFF2-40B4-BE49-F238E27FC236}">
                <a16:creationId xmlns:a16="http://schemas.microsoft.com/office/drawing/2014/main" id="{66F1DC39-8AEF-B865-8FC8-313B3B741F7C}"/>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C3778C83-CBDC-0F3F-C4E7-1B56CE4B08AC}"/>
              </a:ext>
            </a:extLst>
          </p:cNvPr>
          <p:cNvSpPr>
            <a:spLocks noGrp="1"/>
          </p:cNvSpPr>
          <p:nvPr>
            <p:ph type="sldNum" sz="quarter" idx="12"/>
          </p:nvPr>
        </p:nvSpPr>
        <p:spPr/>
        <p:txBody>
          <a:bodyPr/>
          <a:lstStyle/>
          <a:p>
            <a:fld id="{A1DCC2D7-0B75-4A88-8A02-CD6BF8875E57}" type="slidenum">
              <a:rPr lang="nl-BE" smtClean="0"/>
              <a:t>‹nr.›</a:t>
            </a:fld>
            <a:endParaRPr lang="nl-BE"/>
          </a:p>
        </p:txBody>
      </p:sp>
    </p:spTree>
    <p:extLst>
      <p:ext uri="{BB962C8B-B14F-4D97-AF65-F5344CB8AC3E}">
        <p14:creationId xmlns:p14="http://schemas.microsoft.com/office/powerpoint/2010/main" val="22377506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B7DF2AEB-C83A-1ADB-2D21-AB468D8FA201}"/>
              </a:ext>
            </a:extLst>
          </p:cNvPr>
          <p:cNvSpPr>
            <a:spLocks noGrp="1"/>
          </p:cNvSpPr>
          <p:nvPr>
            <p:ph type="title" orient="vert"/>
          </p:nvPr>
        </p:nvSpPr>
        <p:spPr>
          <a:xfrm>
            <a:off x="8724900" y="365125"/>
            <a:ext cx="2628900" cy="5811838"/>
          </a:xfrm>
        </p:spPr>
        <p:txBody>
          <a:bodyPr vert="eaVert"/>
          <a:lstStyle/>
          <a:p>
            <a:r>
              <a:rPr lang="nl-NL"/>
              <a:t>Klik om stijl te bewerken</a:t>
            </a:r>
            <a:endParaRPr lang="nl-BE"/>
          </a:p>
        </p:txBody>
      </p:sp>
      <p:sp>
        <p:nvSpPr>
          <p:cNvPr id="3" name="Tijdelijke aanduiding voor verticale tekst 2">
            <a:extLst>
              <a:ext uri="{FF2B5EF4-FFF2-40B4-BE49-F238E27FC236}">
                <a16:creationId xmlns:a16="http://schemas.microsoft.com/office/drawing/2014/main" id="{D447912B-8623-88C4-7880-B6D12760DA78}"/>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2A5EB336-3FA2-3F19-BB0C-5BB1B397FF20}"/>
              </a:ext>
            </a:extLst>
          </p:cNvPr>
          <p:cNvSpPr>
            <a:spLocks noGrp="1"/>
          </p:cNvSpPr>
          <p:nvPr>
            <p:ph type="dt" sz="half" idx="10"/>
          </p:nvPr>
        </p:nvSpPr>
        <p:spPr/>
        <p:txBody>
          <a:bodyPr/>
          <a:lstStyle/>
          <a:p>
            <a:fld id="{37E9DEE0-EEEB-476D-B803-E24D2FCC5E49}" type="datetimeFigureOut">
              <a:rPr lang="nl-BE" smtClean="0"/>
              <a:t>28/09/2023</a:t>
            </a:fld>
            <a:endParaRPr lang="nl-BE"/>
          </a:p>
        </p:txBody>
      </p:sp>
      <p:sp>
        <p:nvSpPr>
          <p:cNvPr id="5" name="Tijdelijke aanduiding voor voettekst 4">
            <a:extLst>
              <a:ext uri="{FF2B5EF4-FFF2-40B4-BE49-F238E27FC236}">
                <a16:creationId xmlns:a16="http://schemas.microsoft.com/office/drawing/2014/main" id="{FEA04FA6-EE56-4362-5FEB-6D343709BB18}"/>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4979A12B-4ADA-6B5B-B208-80FDE75F7D39}"/>
              </a:ext>
            </a:extLst>
          </p:cNvPr>
          <p:cNvSpPr>
            <a:spLocks noGrp="1"/>
          </p:cNvSpPr>
          <p:nvPr>
            <p:ph type="sldNum" sz="quarter" idx="12"/>
          </p:nvPr>
        </p:nvSpPr>
        <p:spPr/>
        <p:txBody>
          <a:bodyPr/>
          <a:lstStyle/>
          <a:p>
            <a:fld id="{A1DCC2D7-0B75-4A88-8A02-CD6BF8875E57}" type="slidenum">
              <a:rPr lang="nl-BE" smtClean="0"/>
              <a:t>‹nr.›</a:t>
            </a:fld>
            <a:endParaRPr lang="nl-BE"/>
          </a:p>
        </p:txBody>
      </p:sp>
    </p:spTree>
    <p:extLst>
      <p:ext uri="{BB962C8B-B14F-4D97-AF65-F5344CB8AC3E}">
        <p14:creationId xmlns:p14="http://schemas.microsoft.com/office/powerpoint/2010/main" val="21654992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98B5A5-9AC7-0433-D706-C0A4A2ABC6E7}"/>
              </a:ext>
            </a:extLst>
          </p:cNvPr>
          <p:cNvSpPr>
            <a:spLocks noGrp="1"/>
          </p:cNvSpPr>
          <p:nvPr>
            <p:ph type="title"/>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AFB1BC62-FFBF-8F33-33A9-409F14EBD4C1}"/>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F441A8C4-EC53-81BA-932C-6BC674251E48}"/>
              </a:ext>
            </a:extLst>
          </p:cNvPr>
          <p:cNvSpPr>
            <a:spLocks noGrp="1"/>
          </p:cNvSpPr>
          <p:nvPr>
            <p:ph type="dt" sz="half" idx="10"/>
          </p:nvPr>
        </p:nvSpPr>
        <p:spPr/>
        <p:txBody>
          <a:bodyPr/>
          <a:lstStyle/>
          <a:p>
            <a:fld id="{37E9DEE0-EEEB-476D-B803-E24D2FCC5E49}" type="datetimeFigureOut">
              <a:rPr lang="nl-BE" smtClean="0"/>
              <a:t>28/09/2023</a:t>
            </a:fld>
            <a:endParaRPr lang="nl-BE"/>
          </a:p>
        </p:txBody>
      </p:sp>
      <p:sp>
        <p:nvSpPr>
          <p:cNvPr id="5" name="Tijdelijke aanduiding voor voettekst 4">
            <a:extLst>
              <a:ext uri="{FF2B5EF4-FFF2-40B4-BE49-F238E27FC236}">
                <a16:creationId xmlns:a16="http://schemas.microsoft.com/office/drawing/2014/main" id="{EA021C39-E10B-F52B-C266-EE4A3F51276E}"/>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66C39EEB-8A2E-BFC3-E054-B3C8E0A015CA}"/>
              </a:ext>
            </a:extLst>
          </p:cNvPr>
          <p:cNvSpPr>
            <a:spLocks noGrp="1"/>
          </p:cNvSpPr>
          <p:nvPr>
            <p:ph type="sldNum" sz="quarter" idx="12"/>
          </p:nvPr>
        </p:nvSpPr>
        <p:spPr/>
        <p:txBody>
          <a:bodyPr/>
          <a:lstStyle/>
          <a:p>
            <a:fld id="{A1DCC2D7-0B75-4A88-8A02-CD6BF8875E57}" type="slidenum">
              <a:rPr lang="nl-BE" smtClean="0"/>
              <a:t>‹nr.›</a:t>
            </a:fld>
            <a:endParaRPr lang="nl-BE"/>
          </a:p>
        </p:txBody>
      </p:sp>
    </p:spTree>
    <p:extLst>
      <p:ext uri="{BB962C8B-B14F-4D97-AF65-F5344CB8AC3E}">
        <p14:creationId xmlns:p14="http://schemas.microsoft.com/office/powerpoint/2010/main" val="17368041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C99A99-EAE8-289C-2FA6-AC36D016A6D3}"/>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952C6B50-6201-1AAD-ED0B-01F0DAADC20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5BBD1216-0224-4DED-03C5-AF134FDE30FF}"/>
              </a:ext>
            </a:extLst>
          </p:cNvPr>
          <p:cNvSpPr>
            <a:spLocks noGrp="1"/>
          </p:cNvSpPr>
          <p:nvPr>
            <p:ph type="dt" sz="half" idx="10"/>
          </p:nvPr>
        </p:nvSpPr>
        <p:spPr/>
        <p:txBody>
          <a:bodyPr/>
          <a:lstStyle/>
          <a:p>
            <a:fld id="{37E9DEE0-EEEB-476D-B803-E24D2FCC5E49}" type="datetimeFigureOut">
              <a:rPr lang="nl-BE" smtClean="0"/>
              <a:t>28/09/2023</a:t>
            </a:fld>
            <a:endParaRPr lang="nl-BE"/>
          </a:p>
        </p:txBody>
      </p:sp>
      <p:sp>
        <p:nvSpPr>
          <p:cNvPr id="5" name="Tijdelijke aanduiding voor voettekst 4">
            <a:extLst>
              <a:ext uri="{FF2B5EF4-FFF2-40B4-BE49-F238E27FC236}">
                <a16:creationId xmlns:a16="http://schemas.microsoft.com/office/drawing/2014/main" id="{927D2CA0-B62F-F7B6-EACC-2645C0C776F0}"/>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69838FC9-322E-C37A-7C56-17860384BF0E}"/>
              </a:ext>
            </a:extLst>
          </p:cNvPr>
          <p:cNvSpPr>
            <a:spLocks noGrp="1"/>
          </p:cNvSpPr>
          <p:nvPr>
            <p:ph type="sldNum" sz="quarter" idx="12"/>
          </p:nvPr>
        </p:nvSpPr>
        <p:spPr/>
        <p:txBody>
          <a:bodyPr/>
          <a:lstStyle/>
          <a:p>
            <a:fld id="{A1DCC2D7-0B75-4A88-8A02-CD6BF8875E57}" type="slidenum">
              <a:rPr lang="nl-BE" smtClean="0"/>
              <a:t>‹nr.›</a:t>
            </a:fld>
            <a:endParaRPr lang="nl-BE"/>
          </a:p>
        </p:txBody>
      </p:sp>
    </p:spTree>
    <p:extLst>
      <p:ext uri="{BB962C8B-B14F-4D97-AF65-F5344CB8AC3E}">
        <p14:creationId xmlns:p14="http://schemas.microsoft.com/office/powerpoint/2010/main" val="1507538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BF8CD4-1B58-7A23-0FE9-094B4C40C5BA}"/>
              </a:ext>
            </a:extLst>
          </p:cNvPr>
          <p:cNvSpPr>
            <a:spLocks noGrp="1"/>
          </p:cNvSpPr>
          <p:nvPr>
            <p:ph type="title"/>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DF517597-9C82-FBA3-2270-C29C565C5E3F}"/>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a:extLst>
              <a:ext uri="{FF2B5EF4-FFF2-40B4-BE49-F238E27FC236}">
                <a16:creationId xmlns:a16="http://schemas.microsoft.com/office/drawing/2014/main" id="{A865CFD5-CE93-9CE0-260F-57214C2E1CC0}"/>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datum 4">
            <a:extLst>
              <a:ext uri="{FF2B5EF4-FFF2-40B4-BE49-F238E27FC236}">
                <a16:creationId xmlns:a16="http://schemas.microsoft.com/office/drawing/2014/main" id="{232E7F65-4F06-39B6-4039-B6627647D4C8}"/>
              </a:ext>
            </a:extLst>
          </p:cNvPr>
          <p:cNvSpPr>
            <a:spLocks noGrp="1"/>
          </p:cNvSpPr>
          <p:nvPr>
            <p:ph type="dt" sz="half" idx="10"/>
          </p:nvPr>
        </p:nvSpPr>
        <p:spPr/>
        <p:txBody>
          <a:bodyPr/>
          <a:lstStyle/>
          <a:p>
            <a:fld id="{37E9DEE0-EEEB-476D-B803-E24D2FCC5E49}" type="datetimeFigureOut">
              <a:rPr lang="nl-BE" smtClean="0"/>
              <a:t>28/09/2023</a:t>
            </a:fld>
            <a:endParaRPr lang="nl-BE"/>
          </a:p>
        </p:txBody>
      </p:sp>
      <p:sp>
        <p:nvSpPr>
          <p:cNvPr id="6" name="Tijdelijke aanduiding voor voettekst 5">
            <a:extLst>
              <a:ext uri="{FF2B5EF4-FFF2-40B4-BE49-F238E27FC236}">
                <a16:creationId xmlns:a16="http://schemas.microsoft.com/office/drawing/2014/main" id="{3C468748-DE94-C197-C23D-6C841F5EA2E7}"/>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BAAA44A1-4FA9-66AE-9F72-733BB9D767E0}"/>
              </a:ext>
            </a:extLst>
          </p:cNvPr>
          <p:cNvSpPr>
            <a:spLocks noGrp="1"/>
          </p:cNvSpPr>
          <p:nvPr>
            <p:ph type="sldNum" sz="quarter" idx="12"/>
          </p:nvPr>
        </p:nvSpPr>
        <p:spPr/>
        <p:txBody>
          <a:bodyPr/>
          <a:lstStyle/>
          <a:p>
            <a:fld id="{A1DCC2D7-0B75-4A88-8A02-CD6BF8875E57}" type="slidenum">
              <a:rPr lang="nl-BE" smtClean="0"/>
              <a:t>‹nr.›</a:t>
            </a:fld>
            <a:endParaRPr lang="nl-BE"/>
          </a:p>
        </p:txBody>
      </p:sp>
    </p:spTree>
    <p:extLst>
      <p:ext uri="{BB962C8B-B14F-4D97-AF65-F5344CB8AC3E}">
        <p14:creationId xmlns:p14="http://schemas.microsoft.com/office/powerpoint/2010/main" val="27093567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90647F-2B8B-134A-91F1-77CF1ED00A52}"/>
              </a:ext>
            </a:extLst>
          </p:cNvPr>
          <p:cNvSpPr>
            <a:spLocks noGrp="1"/>
          </p:cNvSpPr>
          <p:nvPr>
            <p:ph type="title"/>
          </p:nvPr>
        </p:nvSpPr>
        <p:spPr>
          <a:xfrm>
            <a:off x="839788" y="365125"/>
            <a:ext cx="10515600" cy="1325563"/>
          </a:xfrm>
        </p:spPr>
        <p:txBody>
          <a:body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A5B13B55-5476-6393-E9E9-4C322F4804F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1E42B9EB-4C75-FB48-8EF4-D6162016A162}"/>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tekst 4">
            <a:extLst>
              <a:ext uri="{FF2B5EF4-FFF2-40B4-BE49-F238E27FC236}">
                <a16:creationId xmlns:a16="http://schemas.microsoft.com/office/drawing/2014/main" id="{7323E77D-F886-38E5-0642-13B10B0CDB2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08F66463-F322-6D63-6AA3-C4F85158F86C}"/>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7" name="Tijdelijke aanduiding voor datum 6">
            <a:extLst>
              <a:ext uri="{FF2B5EF4-FFF2-40B4-BE49-F238E27FC236}">
                <a16:creationId xmlns:a16="http://schemas.microsoft.com/office/drawing/2014/main" id="{B3A8B7DF-891B-43F1-FA18-F42DA259738D}"/>
              </a:ext>
            </a:extLst>
          </p:cNvPr>
          <p:cNvSpPr>
            <a:spLocks noGrp="1"/>
          </p:cNvSpPr>
          <p:nvPr>
            <p:ph type="dt" sz="half" idx="10"/>
          </p:nvPr>
        </p:nvSpPr>
        <p:spPr/>
        <p:txBody>
          <a:bodyPr/>
          <a:lstStyle/>
          <a:p>
            <a:fld id="{37E9DEE0-EEEB-476D-B803-E24D2FCC5E49}" type="datetimeFigureOut">
              <a:rPr lang="nl-BE" smtClean="0"/>
              <a:t>28/09/2023</a:t>
            </a:fld>
            <a:endParaRPr lang="nl-BE"/>
          </a:p>
        </p:txBody>
      </p:sp>
      <p:sp>
        <p:nvSpPr>
          <p:cNvPr id="8" name="Tijdelijke aanduiding voor voettekst 7">
            <a:extLst>
              <a:ext uri="{FF2B5EF4-FFF2-40B4-BE49-F238E27FC236}">
                <a16:creationId xmlns:a16="http://schemas.microsoft.com/office/drawing/2014/main" id="{C545E128-63BC-11D5-1DBC-C271010F41BD}"/>
              </a:ext>
            </a:extLst>
          </p:cNvPr>
          <p:cNvSpPr>
            <a:spLocks noGrp="1"/>
          </p:cNvSpPr>
          <p:nvPr>
            <p:ph type="ftr" sz="quarter" idx="11"/>
          </p:nvPr>
        </p:nvSpPr>
        <p:spPr/>
        <p:txBody>
          <a:bodyPr/>
          <a:lstStyle/>
          <a:p>
            <a:endParaRPr lang="nl-BE"/>
          </a:p>
        </p:txBody>
      </p:sp>
      <p:sp>
        <p:nvSpPr>
          <p:cNvPr id="9" name="Tijdelijke aanduiding voor dianummer 8">
            <a:extLst>
              <a:ext uri="{FF2B5EF4-FFF2-40B4-BE49-F238E27FC236}">
                <a16:creationId xmlns:a16="http://schemas.microsoft.com/office/drawing/2014/main" id="{24E981EA-1287-275C-B310-32142821E1B4}"/>
              </a:ext>
            </a:extLst>
          </p:cNvPr>
          <p:cNvSpPr>
            <a:spLocks noGrp="1"/>
          </p:cNvSpPr>
          <p:nvPr>
            <p:ph type="sldNum" sz="quarter" idx="12"/>
          </p:nvPr>
        </p:nvSpPr>
        <p:spPr/>
        <p:txBody>
          <a:bodyPr/>
          <a:lstStyle/>
          <a:p>
            <a:fld id="{A1DCC2D7-0B75-4A88-8A02-CD6BF8875E57}" type="slidenum">
              <a:rPr lang="nl-BE" smtClean="0"/>
              <a:t>‹nr.›</a:t>
            </a:fld>
            <a:endParaRPr lang="nl-BE"/>
          </a:p>
        </p:txBody>
      </p:sp>
    </p:spTree>
    <p:extLst>
      <p:ext uri="{BB962C8B-B14F-4D97-AF65-F5344CB8AC3E}">
        <p14:creationId xmlns:p14="http://schemas.microsoft.com/office/powerpoint/2010/main" val="23208581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C609758-2BF1-8A5A-5747-5039B6AFBEC8}"/>
              </a:ext>
            </a:extLst>
          </p:cNvPr>
          <p:cNvSpPr>
            <a:spLocks noGrp="1"/>
          </p:cNvSpPr>
          <p:nvPr>
            <p:ph type="title"/>
          </p:nvPr>
        </p:nvSpPr>
        <p:spPr/>
        <p:txBody>
          <a:bodyPr/>
          <a:lstStyle/>
          <a:p>
            <a:r>
              <a:rPr lang="nl-NL"/>
              <a:t>Klik om stijl te bewerken</a:t>
            </a:r>
            <a:endParaRPr lang="nl-BE"/>
          </a:p>
        </p:txBody>
      </p:sp>
      <p:sp>
        <p:nvSpPr>
          <p:cNvPr id="3" name="Tijdelijke aanduiding voor datum 2">
            <a:extLst>
              <a:ext uri="{FF2B5EF4-FFF2-40B4-BE49-F238E27FC236}">
                <a16:creationId xmlns:a16="http://schemas.microsoft.com/office/drawing/2014/main" id="{A1A2DB76-A2F2-E0A0-A262-4678BC47D659}"/>
              </a:ext>
            </a:extLst>
          </p:cNvPr>
          <p:cNvSpPr>
            <a:spLocks noGrp="1"/>
          </p:cNvSpPr>
          <p:nvPr>
            <p:ph type="dt" sz="half" idx="10"/>
          </p:nvPr>
        </p:nvSpPr>
        <p:spPr/>
        <p:txBody>
          <a:bodyPr/>
          <a:lstStyle/>
          <a:p>
            <a:fld id="{37E9DEE0-EEEB-476D-B803-E24D2FCC5E49}" type="datetimeFigureOut">
              <a:rPr lang="nl-BE" smtClean="0"/>
              <a:t>28/09/2023</a:t>
            </a:fld>
            <a:endParaRPr lang="nl-BE"/>
          </a:p>
        </p:txBody>
      </p:sp>
      <p:sp>
        <p:nvSpPr>
          <p:cNvPr id="4" name="Tijdelijke aanduiding voor voettekst 3">
            <a:extLst>
              <a:ext uri="{FF2B5EF4-FFF2-40B4-BE49-F238E27FC236}">
                <a16:creationId xmlns:a16="http://schemas.microsoft.com/office/drawing/2014/main" id="{C6F462A6-79BF-FD26-AA0C-A7295FE6008E}"/>
              </a:ext>
            </a:extLst>
          </p:cNvPr>
          <p:cNvSpPr>
            <a:spLocks noGrp="1"/>
          </p:cNvSpPr>
          <p:nvPr>
            <p:ph type="ftr" sz="quarter" idx="11"/>
          </p:nvPr>
        </p:nvSpPr>
        <p:spPr/>
        <p:txBody>
          <a:bodyPr/>
          <a:lstStyle/>
          <a:p>
            <a:endParaRPr lang="nl-BE"/>
          </a:p>
        </p:txBody>
      </p:sp>
      <p:sp>
        <p:nvSpPr>
          <p:cNvPr id="5" name="Tijdelijke aanduiding voor dianummer 4">
            <a:extLst>
              <a:ext uri="{FF2B5EF4-FFF2-40B4-BE49-F238E27FC236}">
                <a16:creationId xmlns:a16="http://schemas.microsoft.com/office/drawing/2014/main" id="{01437265-903F-8279-71D1-1D4DB7E4630B}"/>
              </a:ext>
            </a:extLst>
          </p:cNvPr>
          <p:cNvSpPr>
            <a:spLocks noGrp="1"/>
          </p:cNvSpPr>
          <p:nvPr>
            <p:ph type="sldNum" sz="quarter" idx="12"/>
          </p:nvPr>
        </p:nvSpPr>
        <p:spPr/>
        <p:txBody>
          <a:bodyPr/>
          <a:lstStyle/>
          <a:p>
            <a:fld id="{A1DCC2D7-0B75-4A88-8A02-CD6BF8875E57}" type="slidenum">
              <a:rPr lang="nl-BE" smtClean="0"/>
              <a:t>‹nr.›</a:t>
            </a:fld>
            <a:endParaRPr lang="nl-BE"/>
          </a:p>
        </p:txBody>
      </p:sp>
    </p:spTree>
    <p:extLst>
      <p:ext uri="{BB962C8B-B14F-4D97-AF65-F5344CB8AC3E}">
        <p14:creationId xmlns:p14="http://schemas.microsoft.com/office/powerpoint/2010/main" val="16337297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DCFEDDEE-EDA0-5563-192D-CC197F972B95}"/>
              </a:ext>
            </a:extLst>
          </p:cNvPr>
          <p:cNvSpPr>
            <a:spLocks noGrp="1"/>
          </p:cNvSpPr>
          <p:nvPr>
            <p:ph type="dt" sz="half" idx="10"/>
          </p:nvPr>
        </p:nvSpPr>
        <p:spPr/>
        <p:txBody>
          <a:bodyPr/>
          <a:lstStyle/>
          <a:p>
            <a:fld id="{37E9DEE0-EEEB-476D-B803-E24D2FCC5E49}" type="datetimeFigureOut">
              <a:rPr lang="nl-BE" smtClean="0"/>
              <a:t>28/09/2023</a:t>
            </a:fld>
            <a:endParaRPr lang="nl-BE"/>
          </a:p>
        </p:txBody>
      </p:sp>
      <p:sp>
        <p:nvSpPr>
          <p:cNvPr id="3" name="Tijdelijke aanduiding voor voettekst 2">
            <a:extLst>
              <a:ext uri="{FF2B5EF4-FFF2-40B4-BE49-F238E27FC236}">
                <a16:creationId xmlns:a16="http://schemas.microsoft.com/office/drawing/2014/main" id="{0714E43E-1BDF-97A4-4FA4-62A0241DC10F}"/>
              </a:ext>
            </a:extLst>
          </p:cNvPr>
          <p:cNvSpPr>
            <a:spLocks noGrp="1"/>
          </p:cNvSpPr>
          <p:nvPr>
            <p:ph type="ftr" sz="quarter" idx="11"/>
          </p:nvPr>
        </p:nvSpPr>
        <p:spPr/>
        <p:txBody>
          <a:bodyPr/>
          <a:lstStyle/>
          <a:p>
            <a:endParaRPr lang="nl-BE"/>
          </a:p>
        </p:txBody>
      </p:sp>
      <p:sp>
        <p:nvSpPr>
          <p:cNvPr id="4" name="Tijdelijke aanduiding voor dianummer 3">
            <a:extLst>
              <a:ext uri="{FF2B5EF4-FFF2-40B4-BE49-F238E27FC236}">
                <a16:creationId xmlns:a16="http://schemas.microsoft.com/office/drawing/2014/main" id="{EFD58FAC-2443-95D0-11CF-A1ED85995A94}"/>
              </a:ext>
            </a:extLst>
          </p:cNvPr>
          <p:cNvSpPr>
            <a:spLocks noGrp="1"/>
          </p:cNvSpPr>
          <p:nvPr>
            <p:ph type="sldNum" sz="quarter" idx="12"/>
          </p:nvPr>
        </p:nvSpPr>
        <p:spPr/>
        <p:txBody>
          <a:bodyPr/>
          <a:lstStyle/>
          <a:p>
            <a:fld id="{A1DCC2D7-0B75-4A88-8A02-CD6BF8875E57}" type="slidenum">
              <a:rPr lang="nl-BE" smtClean="0"/>
              <a:t>‹nr.›</a:t>
            </a:fld>
            <a:endParaRPr lang="nl-BE"/>
          </a:p>
        </p:txBody>
      </p:sp>
    </p:spTree>
    <p:extLst>
      <p:ext uri="{BB962C8B-B14F-4D97-AF65-F5344CB8AC3E}">
        <p14:creationId xmlns:p14="http://schemas.microsoft.com/office/powerpoint/2010/main" val="41204449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BC25C0A-1F01-EEEC-A815-EFDAE2D6BE65}"/>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20094E11-9F13-90B8-1EFC-50F7BFCFCC5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tekst 3">
            <a:extLst>
              <a:ext uri="{FF2B5EF4-FFF2-40B4-BE49-F238E27FC236}">
                <a16:creationId xmlns:a16="http://schemas.microsoft.com/office/drawing/2014/main" id="{143519FE-45A7-7FC6-BC09-CB1DAD18D9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5D8EB5A4-8044-F649-B207-2DADB1FCFE0B}"/>
              </a:ext>
            </a:extLst>
          </p:cNvPr>
          <p:cNvSpPr>
            <a:spLocks noGrp="1"/>
          </p:cNvSpPr>
          <p:nvPr>
            <p:ph type="dt" sz="half" idx="10"/>
          </p:nvPr>
        </p:nvSpPr>
        <p:spPr/>
        <p:txBody>
          <a:bodyPr/>
          <a:lstStyle/>
          <a:p>
            <a:fld id="{37E9DEE0-EEEB-476D-B803-E24D2FCC5E49}" type="datetimeFigureOut">
              <a:rPr lang="nl-BE" smtClean="0"/>
              <a:t>28/09/2023</a:t>
            </a:fld>
            <a:endParaRPr lang="nl-BE"/>
          </a:p>
        </p:txBody>
      </p:sp>
      <p:sp>
        <p:nvSpPr>
          <p:cNvPr id="6" name="Tijdelijke aanduiding voor voettekst 5">
            <a:extLst>
              <a:ext uri="{FF2B5EF4-FFF2-40B4-BE49-F238E27FC236}">
                <a16:creationId xmlns:a16="http://schemas.microsoft.com/office/drawing/2014/main" id="{A8FE334D-A76F-8654-6103-1B7245A5D252}"/>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BF40CD42-5CFE-5D0B-4C5C-F54646B6B8DD}"/>
              </a:ext>
            </a:extLst>
          </p:cNvPr>
          <p:cNvSpPr>
            <a:spLocks noGrp="1"/>
          </p:cNvSpPr>
          <p:nvPr>
            <p:ph type="sldNum" sz="quarter" idx="12"/>
          </p:nvPr>
        </p:nvSpPr>
        <p:spPr/>
        <p:txBody>
          <a:bodyPr/>
          <a:lstStyle/>
          <a:p>
            <a:fld id="{A1DCC2D7-0B75-4A88-8A02-CD6BF8875E57}" type="slidenum">
              <a:rPr lang="nl-BE" smtClean="0"/>
              <a:t>‹nr.›</a:t>
            </a:fld>
            <a:endParaRPr lang="nl-BE"/>
          </a:p>
        </p:txBody>
      </p:sp>
    </p:spTree>
    <p:extLst>
      <p:ext uri="{BB962C8B-B14F-4D97-AF65-F5344CB8AC3E}">
        <p14:creationId xmlns:p14="http://schemas.microsoft.com/office/powerpoint/2010/main" val="17744246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4D42C69-C7F6-0E2A-8D34-87CC92FDE35A}"/>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nl-BE"/>
          </a:p>
        </p:txBody>
      </p:sp>
      <p:sp>
        <p:nvSpPr>
          <p:cNvPr id="3" name="Tijdelijke aanduiding voor afbeelding 2">
            <a:extLst>
              <a:ext uri="{FF2B5EF4-FFF2-40B4-BE49-F238E27FC236}">
                <a16:creationId xmlns:a16="http://schemas.microsoft.com/office/drawing/2014/main" id="{84D780F4-C6B8-E673-F856-3BC10B56F2A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ijdelijke aanduiding voor tekst 3">
            <a:extLst>
              <a:ext uri="{FF2B5EF4-FFF2-40B4-BE49-F238E27FC236}">
                <a16:creationId xmlns:a16="http://schemas.microsoft.com/office/drawing/2014/main" id="{74894899-9145-AEAC-F18A-A3464A9F89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4F920EC3-00EC-BA7B-3DE9-C5C0D308F4B1}"/>
              </a:ext>
            </a:extLst>
          </p:cNvPr>
          <p:cNvSpPr>
            <a:spLocks noGrp="1"/>
          </p:cNvSpPr>
          <p:nvPr>
            <p:ph type="dt" sz="half" idx="10"/>
          </p:nvPr>
        </p:nvSpPr>
        <p:spPr/>
        <p:txBody>
          <a:bodyPr/>
          <a:lstStyle/>
          <a:p>
            <a:fld id="{37E9DEE0-EEEB-476D-B803-E24D2FCC5E49}" type="datetimeFigureOut">
              <a:rPr lang="nl-BE" smtClean="0"/>
              <a:t>28/09/2023</a:t>
            </a:fld>
            <a:endParaRPr lang="nl-BE"/>
          </a:p>
        </p:txBody>
      </p:sp>
      <p:sp>
        <p:nvSpPr>
          <p:cNvPr id="6" name="Tijdelijke aanduiding voor voettekst 5">
            <a:extLst>
              <a:ext uri="{FF2B5EF4-FFF2-40B4-BE49-F238E27FC236}">
                <a16:creationId xmlns:a16="http://schemas.microsoft.com/office/drawing/2014/main" id="{8F228885-7E20-A088-8AA2-C7A98D2CADA2}"/>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3652CBA9-A32C-1617-AF2D-F400C08AECCE}"/>
              </a:ext>
            </a:extLst>
          </p:cNvPr>
          <p:cNvSpPr>
            <a:spLocks noGrp="1"/>
          </p:cNvSpPr>
          <p:nvPr>
            <p:ph type="sldNum" sz="quarter" idx="12"/>
          </p:nvPr>
        </p:nvSpPr>
        <p:spPr/>
        <p:txBody>
          <a:bodyPr/>
          <a:lstStyle/>
          <a:p>
            <a:fld id="{A1DCC2D7-0B75-4A88-8A02-CD6BF8875E57}" type="slidenum">
              <a:rPr lang="nl-BE" smtClean="0"/>
              <a:t>‹nr.›</a:t>
            </a:fld>
            <a:endParaRPr lang="nl-BE"/>
          </a:p>
        </p:txBody>
      </p:sp>
    </p:spTree>
    <p:extLst>
      <p:ext uri="{BB962C8B-B14F-4D97-AF65-F5344CB8AC3E}">
        <p14:creationId xmlns:p14="http://schemas.microsoft.com/office/powerpoint/2010/main" val="41542559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DD9CBFE4-E249-BBF9-7436-6868CB965AE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72CA9E36-AC68-753B-D49B-5F96FC1C313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E18DC570-6945-F589-FB1F-F8EE247956D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E9DEE0-EEEB-476D-B803-E24D2FCC5E49}" type="datetimeFigureOut">
              <a:rPr lang="nl-BE" smtClean="0"/>
              <a:t>28/09/2023</a:t>
            </a:fld>
            <a:endParaRPr lang="nl-BE"/>
          </a:p>
        </p:txBody>
      </p:sp>
      <p:sp>
        <p:nvSpPr>
          <p:cNvPr id="5" name="Tijdelijke aanduiding voor voettekst 4">
            <a:extLst>
              <a:ext uri="{FF2B5EF4-FFF2-40B4-BE49-F238E27FC236}">
                <a16:creationId xmlns:a16="http://schemas.microsoft.com/office/drawing/2014/main" id="{040A2A85-CCF8-B001-14D5-7C4CED4FEA3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p>
        </p:txBody>
      </p:sp>
      <p:sp>
        <p:nvSpPr>
          <p:cNvPr id="6" name="Tijdelijke aanduiding voor dianummer 5">
            <a:extLst>
              <a:ext uri="{FF2B5EF4-FFF2-40B4-BE49-F238E27FC236}">
                <a16:creationId xmlns:a16="http://schemas.microsoft.com/office/drawing/2014/main" id="{C9B56802-2385-A7C0-E560-F87B7FFB83E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DCC2D7-0B75-4A88-8A02-CD6BF8875E57}" type="slidenum">
              <a:rPr lang="nl-BE" smtClean="0"/>
              <a:t>‹nr.›</a:t>
            </a:fld>
            <a:endParaRPr lang="nl-BE"/>
          </a:p>
        </p:txBody>
      </p:sp>
    </p:spTree>
    <p:extLst>
      <p:ext uri="{BB962C8B-B14F-4D97-AF65-F5344CB8AC3E}">
        <p14:creationId xmlns:p14="http://schemas.microsoft.com/office/powerpoint/2010/main" val="38835113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image" Target="../media/image2.jpg"/><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2.png"/><Relationship Id="rId7" Type="http://schemas.openxmlformats.org/officeDocument/2006/relationships/image" Target="../media/image24.png"/><Relationship Id="rId12" Type="http://schemas.microsoft.com/office/2007/relationships/hdphoto" Target="../media/hdphoto5.wdp"/><Relationship Id="rId2" Type="http://schemas.openxmlformats.org/officeDocument/2006/relationships/image" Target="../media/image17.png"/><Relationship Id="rId1" Type="http://schemas.openxmlformats.org/officeDocument/2006/relationships/slideLayout" Target="../slideLayouts/slideLayout2.xml"/><Relationship Id="rId6" Type="http://schemas.microsoft.com/office/2007/relationships/hdphoto" Target="../media/hdphoto2.wdp"/><Relationship Id="rId11" Type="http://schemas.openxmlformats.org/officeDocument/2006/relationships/image" Target="../media/image26.png"/><Relationship Id="rId5" Type="http://schemas.openxmlformats.org/officeDocument/2006/relationships/image" Target="../media/image23.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25.png"/></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jpe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00A63400-1E75-B9B8-D552-89BFCAF46DD6}"/>
              </a:ext>
            </a:extLst>
          </p:cNvPr>
          <p:cNvSpPr/>
          <p:nvPr/>
        </p:nvSpPr>
        <p:spPr>
          <a:xfrm>
            <a:off x="-74644" y="0"/>
            <a:ext cx="12344399" cy="6931417"/>
          </a:xfrm>
          <a:prstGeom prst="rect">
            <a:avLst/>
          </a:prstGeom>
          <a:solidFill>
            <a:srgbClr val="153F4C"/>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8" name="Afbeelding 7">
            <a:extLst>
              <a:ext uri="{FF2B5EF4-FFF2-40B4-BE49-F238E27FC236}">
                <a16:creationId xmlns:a16="http://schemas.microsoft.com/office/drawing/2014/main" id="{F15D7205-D2FE-466C-9BDC-E5262F5EF8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0" y="942975"/>
            <a:ext cx="4572000" cy="4972050"/>
          </a:xfrm>
          <a:prstGeom prst="rect">
            <a:avLst/>
          </a:prstGeom>
        </p:spPr>
      </p:pic>
    </p:spTree>
    <p:extLst>
      <p:ext uri="{BB962C8B-B14F-4D97-AF65-F5344CB8AC3E}">
        <p14:creationId xmlns:p14="http://schemas.microsoft.com/office/powerpoint/2010/main" val="6072481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59C25CC4-F8F5-667D-1651-D23E07FD933E}"/>
              </a:ext>
            </a:extLst>
          </p:cNvPr>
          <p:cNvSpPr/>
          <p:nvPr/>
        </p:nvSpPr>
        <p:spPr>
          <a:xfrm>
            <a:off x="-74644" y="6466114"/>
            <a:ext cx="12344399" cy="465303"/>
          </a:xfrm>
          <a:prstGeom prst="rect">
            <a:avLst/>
          </a:prstGeom>
          <a:solidFill>
            <a:srgbClr val="153F4C"/>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6" name="Afbeelding 5">
            <a:extLst>
              <a:ext uri="{FF2B5EF4-FFF2-40B4-BE49-F238E27FC236}">
                <a16:creationId xmlns:a16="http://schemas.microsoft.com/office/drawing/2014/main" id="{34564334-6CE1-4055-8789-78CCE478C0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21161" y="151003"/>
            <a:ext cx="1065277" cy="1157680"/>
          </a:xfrm>
          <a:prstGeom prst="rect">
            <a:avLst/>
          </a:prstGeom>
        </p:spPr>
      </p:pic>
      <p:sp>
        <p:nvSpPr>
          <p:cNvPr id="7" name="Titel 1">
            <a:extLst>
              <a:ext uri="{FF2B5EF4-FFF2-40B4-BE49-F238E27FC236}">
                <a16:creationId xmlns:a16="http://schemas.microsoft.com/office/drawing/2014/main" id="{FA3E04CF-199F-FE88-6E21-6DBA34621864}"/>
              </a:ext>
            </a:extLst>
          </p:cNvPr>
          <p:cNvSpPr txBox="1">
            <a:spLocks/>
          </p:cNvSpPr>
          <p:nvPr/>
        </p:nvSpPr>
        <p:spPr>
          <a:xfrm>
            <a:off x="647350" y="303403"/>
            <a:ext cx="10858850" cy="12970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dirty="0">
                <a:solidFill>
                  <a:srgbClr val="153F4C"/>
                </a:solidFill>
                <a:latin typeface="BalboaW01-Light" panose="02000506040000020003" pitchFamily="2" charset="0"/>
              </a:rPr>
              <a:t>Voorwaarden voor erkenning</a:t>
            </a:r>
            <a:endParaRPr lang="nl-BE" dirty="0">
              <a:solidFill>
                <a:srgbClr val="153F4C"/>
              </a:solidFill>
              <a:latin typeface="BalboaW01-Light" panose="02000506040000020003" pitchFamily="2" charset="0"/>
            </a:endParaRPr>
          </a:p>
        </p:txBody>
      </p:sp>
      <p:sp>
        <p:nvSpPr>
          <p:cNvPr id="3" name="Tekstvak 2">
            <a:extLst>
              <a:ext uri="{FF2B5EF4-FFF2-40B4-BE49-F238E27FC236}">
                <a16:creationId xmlns:a16="http://schemas.microsoft.com/office/drawing/2014/main" id="{101E441A-F20B-65CE-47A8-12AADD5B3539}"/>
              </a:ext>
            </a:extLst>
          </p:cNvPr>
          <p:cNvSpPr txBox="1"/>
          <p:nvPr/>
        </p:nvSpPr>
        <p:spPr>
          <a:xfrm>
            <a:off x="685800" y="1465400"/>
            <a:ext cx="10532705" cy="4708981"/>
          </a:xfrm>
          <a:prstGeom prst="rect">
            <a:avLst/>
          </a:prstGeom>
          <a:noFill/>
        </p:spPr>
        <p:txBody>
          <a:bodyPr wrap="square" rtlCol="0">
            <a:spAutoFit/>
          </a:bodyPr>
          <a:lstStyle/>
          <a:p>
            <a:pPr marL="285750" indent="-285750" algn="l">
              <a:buFont typeface="Arial" panose="020B0604020202020204" pitchFamily="34" charset="0"/>
              <a:buChar char="•"/>
            </a:pPr>
            <a:r>
              <a:rPr lang="nl-NL" sz="2000" b="0" i="0" u="none" strike="noStrike" baseline="0" dirty="0">
                <a:latin typeface="+mj-lt"/>
              </a:rPr>
              <a:t>een werking met een landelijk karakter;</a:t>
            </a:r>
          </a:p>
          <a:p>
            <a:pPr marL="285750" indent="-285750" algn="l">
              <a:buFont typeface="Arial" panose="020B0604020202020204" pitchFamily="34" charset="0"/>
              <a:buChar char="•"/>
            </a:pPr>
            <a:r>
              <a:rPr lang="nl-NL" sz="2000" b="0" i="0" u="none" strike="noStrike" baseline="0" dirty="0">
                <a:latin typeface="+mj-lt"/>
              </a:rPr>
              <a:t>een vereniging zonder winstoogmerk met een werkterrein in één van de kunstdisciplines of deeldisciplines en voornamelijk gericht op groepen;</a:t>
            </a:r>
          </a:p>
          <a:p>
            <a:pPr marL="285750" indent="-285750" algn="l">
              <a:buFont typeface="Arial" panose="020B0604020202020204" pitchFamily="34" charset="0"/>
              <a:buChar char="•"/>
            </a:pPr>
            <a:r>
              <a:rPr lang="nl-NL" sz="2000" b="0" i="0" u="none" strike="noStrike" baseline="0" dirty="0">
                <a:latin typeface="+mj-lt"/>
              </a:rPr>
              <a:t>één centraal secretariaat;</a:t>
            </a:r>
          </a:p>
          <a:p>
            <a:pPr marL="285750" indent="-285750" algn="l">
              <a:buFont typeface="Arial" panose="020B0604020202020204" pitchFamily="34" charset="0"/>
              <a:buChar char="•"/>
            </a:pPr>
            <a:r>
              <a:rPr lang="nl-NL" sz="2000" b="0" i="0" u="none" strike="noStrike" baseline="0" dirty="0">
                <a:latin typeface="+mj-lt"/>
              </a:rPr>
              <a:t>één personeelskader;</a:t>
            </a:r>
          </a:p>
          <a:p>
            <a:pPr marL="285750" indent="-285750" algn="l">
              <a:buFont typeface="Arial" panose="020B0604020202020204" pitchFamily="34" charset="0"/>
              <a:buChar char="•"/>
            </a:pPr>
            <a:r>
              <a:rPr lang="nl-NL" sz="2000" b="0" i="0" u="none" strike="noStrike" baseline="0" dirty="0">
                <a:latin typeface="+mj-lt"/>
              </a:rPr>
              <a:t>een informatiewerking al dan niet met een documentatiecentrum of bibliotheek;</a:t>
            </a:r>
          </a:p>
          <a:p>
            <a:pPr marL="285750" indent="-285750" algn="l">
              <a:buFont typeface="Arial" panose="020B0604020202020204" pitchFamily="34" charset="0"/>
              <a:buChar char="•"/>
            </a:pPr>
            <a:r>
              <a:rPr lang="nl-NL" sz="2000" b="0" i="0" u="none" strike="noStrike" baseline="0" dirty="0">
                <a:latin typeface="+mj-lt"/>
              </a:rPr>
              <a:t>communicatie met de beoefenaars met het oog op de uitstraling en de kwaliteitsverbetering van de kunstdiscipline;</a:t>
            </a:r>
          </a:p>
          <a:p>
            <a:pPr marL="285750" indent="-285750" algn="l">
              <a:buFont typeface="Arial" panose="020B0604020202020204" pitchFamily="34" charset="0"/>
              <a:buChar char="•"/>
            </a:pPr>
            <a:r>
              <a:rPr lang="nl-NL" sz="2000" b="0" i="0" u="none" strike="noStrike" baseline="0" dirty="0">
                <a:latin typeface="+mj-lt"/>
              </a:rPr>
              <a:t>ondersteuning door documentatie- en werkmaterialen, vorming, begeleiding en publieksgerichte evenementen;</a:t>
            </a:r>
          </a:p>
          <a:p>
            <a:pPr marL="285750" indent="-285750" algn="l">
              <a:buFont typeface="Arial" panose="020B0604020202020204" pitchFamily="34" charset="0"/>
              <a:buChar char="•"/>
            </a:pPr>
            <a:r>
              <a:rPr lang="nl-NL" sz="2000" b="0" i="0" u="none" strike="noStrike" baseline="0" dirty="0">
                <a:latin typeface="+mj-lt"/>
              </a:rPr>
              <a:t>samenwerking en overleg met de andere organisaties en aanverwante sectoren;</a:t>
            </a:r>
          </a:p>
          <a:p>
            <a:pPr marL="285750" indent="-285750" algn="l">
              <a:buFont typeface="Arial" panose="020B0604020202020204" pitchFamily="34" charset="0"/>
              <a:buChar char="•"/>
            </a:pPr>
            <a:r>
              <a:rPr lang="nl-NL" sz="2000" b="0" i="0" u="none" strike="noStrike" baseline="0" dirty="0">
                <a:latin typeface="+mj-lt"/>
              </a:rPr>
              <a:t>een kwaliteitsbeleid voor dienstverlening en werking; </a:t>
            </a:r>
          </a:p>
          <a:p>
            <a:pPr marL="285750" indent="-285750" algn="l">
              <a:buFont typeface="Arial" panose="020B0604020202020204" pitchFamily="34" charset="0"/>
              <a:buChar char="•"/>
            </a:pPr>
            <a:r>
              <a:rPr lang="nl-NL" sz="2000" b="0" i="0" u="none" strike="noStrike" baseline="0" dirty="0">
                <a:latin typeface="+mj-lt"/>
              </a:rPr>
              <a:t>een product- of procesgerichte vernieuwing en/of verbreding</a:t>
            </a:r>
          </a:p>
          <a:p>
            <a:pPr marL="285750" indent="-285750" algn="l">
              <a:buFont typeface="Arial" panose="020B0604020202020204" pitchFamily="34" charset="0"/>
              <a:buChar char="•"/>
            </a:pPr>
            <a:r>
              <a:rPr lang="nl-NL" sz="2000" b="0" i="0" u="none" strike="noStrike" baseline="0" dirty="0">
                <a:latin typeface="+mj-lt"/>
              </a:rPr>
              <a:t>een doelgroepenbeleid;</a:t>
            </a:r>
          </a:p>
          <a:p>
            <a:pPr marL="285750" indent="-285750" algn="l">
              <a:buFont typeface="Arial" panose="020B0604020202020204" pitchFamily="34" charset="0"/>
              <a:buChar char="•"/>
            </a:pPr>
            <a:r>
              <a:rPr lang="nl-NL" sz="2000" b="0" i="0" u="none" strike="noStrike" baseline="0" dirty="0">
                <a:latin typeface="+mj-lt"/>
              </a:rPr>
              <a:t>een internationale werking. </a:t>
            </a:r>
          </a:p>
        </p:txBody>
      </p:sp>
    </p:spTree>
    <p:extLst>
      <p:ext uri="{BB962C8B-B14F-4D97-AF65-F5344CB8AC3E}">
        <p14:creationId xmlns:p14="http://schemas.microsoft.com/office/powerpoint/2010/main" val="17760346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59C25CC4-F8F5-667D-1651-D23E07FD933E}"/>
              </a:ext>
            </a:extLst>
          </p:cNvPr>
          <p:cNvSpPr/>
          <p:nvPr/>
        </p:nvSpPr>
        <p:spPr>
          <a:xfrm>
            <a:off x="-74644" y="6466114"/>
            <a:ext cx="12344399" cy="465303"/>
          </a:xfrm>
          <a:prstGeom prst="rect">
            <a:avLst/>
          </a:prstGeom>
          <a:solidFill>
            <a:srgbClr val="153F4C"/>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6" name="Afbeelding 5">
            <a:extLst>
              <a:ext uri="{FF2B5EF4-FFF2-40B4-BE49-F238E27FC236}">
                <a16:creationId xmlns:a16="http://schemas.microsoft.com/office/drawing/2014/main" id="{34564334-6CE1-4055-8789-78CCE478C0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21161" y="151003"/>
            <a:ext cx="1065277" cy="1157680"/>
          </a:xfrm>
          <a:prstGeom prst="rect">
            <a:avLst/>
          </a:prstGeom>
        </p:spPr>
      </p:pic>
      <p:pic>
        <p:nvPicPr>
          <p:cNvPr id="2" name="Picture 2" descr="De Federatie sociaal-cultureel werk &amp; amateurkunsten | 11.11.11">
            <a:extLst>
              <a:ext uri="{FF2B5EF4-FFF2-40B4-BE49-F238E27FC236}">
                <a16:creationId xmlns:a16="http://schemas.microsoft.com/office/drawing/2014/main" id="{8D0468E0-F719-A646-BE2C-49EAD883315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735346" y="3290613"/>
            <a:ext cx="3608077" cy="1407049"/>
          </a:xfrm>
          <a:prstGeom prst="rect">
            <a:avLst/>
          </a:prstGeom>
          <a:noFill/>
          <a:extLst>
            <a:ext uri="{909E8E84-426E-40DD-AFC4-6F175D3DCCD1}">
              <a14:hiddenFill xmlns:a14="http://schemas.microsoft.com/office/drawing/2010/main">
                <a:solidFill>
                  <a:srgbClr val="FFFFFF"/>
                </a:solidFill>
              </a14:hiddenFill>
            </a:ext>
          </a:extLst>
        </p:spPr>
      </p:pic>
      <p:sp>
        <p:nvSpPr>
          <p:cNvPr id="16" name="Titel 1">
            <a:extLst>
              <a:ext uri="{FF2B5EF4-FFF2-40B4-BE49-F238E27FC236}">
                <a16:creationId xmlns:a16="http://schemas.microsoft.com/office/drawing/2014/main" id="{2D7FF9F4-083C-44A1-2F8E-2F4DA5FD4527}"/>
              </a:ext>
            </a:extLst>
          </p:cNvPr>
          <p:cNvSpPr txBox="1">
            <a:spLocks/>
          </p:cNvSpPr>
          <p:nvPr/>
        </p:nvSpPr>
        <p:spPr>
          <a:xfrm>
            <a:off x="931548" y="1419447"/>
            <a:ext cx="8942293" cy="1671381"/>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l-NL" dirty="0">
                <a:solidFill>
                  <a:srgbClr val="153F4C"/>
                </a:solidFill>
                <a:latin typeface="BalboaW01-Light" panose="02000506040000020003" pitchFamily="2" charset="0"/>
              </a:rPr>
              <a:t>Belangenbehartiger</a:t>
            </a:r>
            <a:endParaRPr lang="nl-BE" dirty="0">
              <a:solidFill>
                <a:srgbClr val="153F4C"/>
              </a:solidFill>
              <a:latin typeface="BalboaW01-Light" panose="02000506040000020003" pitchFamily="2" charset="0"/>
            </a:endParaRPr>
          </a:p>
        </p:txBody>
      </p:sp>
    </p:spTree>
    <p:extLst>
      <p:ext uri="{BB962C8B-B14F-4D97-AF65-F5344CB8AC3E}">
        <p14:creationId xmlns:p14="http://schemas.microsoft.com/office/powerpoint/2010/main" val="31639590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59C25CC4-F8F5-667D-1651-D23E07FD933E}"/>
              </a:ext>
            </a:extLst>
          </p:cNvPr>
          <p:cNvSpPr/>
          <p:nvPr/>
        </p:nvSpPr>
        <p:spPr>
          <a:xfrm>
            <a:off x="-74644" y="6466114"/>
            <a:ext cx="12344399" cy="465303"/>
          </a:xfrm>
          <a:prstGeom prst="rect">
            <a:avLst/>
          </a:prstGeom>
          <a:solidFill>
            <a:srgbClr val="153F4C"/>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6" name="Afbeelding 5">
            <a:extLst>
              <a:ext uri="{FF2B5EF4-FFF2-40B4-BE49-F238E27FC236}">
                <a16:creationId xmlns:a16="http://schemas.microsoft.com/office/drawing/2014/main" id="{34564334-6CE1-4055-8789-78CCE478C0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21161" y="151003"/>
            <a:ext cx="1065277" cy="1157680"/>
          </a:xfrm>
          <a:prstGeom prst="rect">
            <a:avLst/>
          </a:prstGeom>
        </p:spPr>
      </p:pic>
      <p:sp>
        <p:nvSpPr>
          <p:cNvPr id="7" name="Titel 1">
            <a:extLst>
              <a:ext uri="{FF2B5EF4-FFF2-40B4-BE49-F238E27FC236}">
                <a16:creationId xmlns:a16="http://schemas.microsoft.com/office/drawing/2014/main" id="{FA3E04CF-199F-FE88-6E21-6DBA34621864}"/>
              </a:ext>
            </a:extLst>
          </p:cNvPr>
          <p:cNvSpPr txBox="1">
            <a:spLocks/>
          </p:cNvSpPr>
          <p:nvPr/>
        </p:nvSpPr>
        <p:spPr>
          <a:xfrm>
            <a:off x="647350" y="303403"/>
            <a:ext cx="10858850" cy="12970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dirty="0">
                <a:solidFill>
                  <a:srgbClr val="153F4C"/>
                </a:solidFill>
                <a:latin typeface="BalboaW01-Light" panose="02000506040000020003" pitchFamily="2" charset="0"/>
              </a:rPr>
              <a:t>Terug in de tijd</a:t>
            </a:r>
            <a:endParaRPr lang="nl-BE" dirty="0">
              <a:solidFill>
                <a:srgbClr val="153F4C"/>
              </a:solidFill>
              <a:latin typeface="BalboaW01-Light" panose="02000506040000020003" pitchFamily="2" charset="0"/>
            </a:endParaRPr>
          </a:p>
        </p:txBody>
      </p:sp>
      <p:sp>
        <p:nvSpPr>
          <p:cNvPr id="3" name="Tekstvak 2">
            <a:extLst>
              <a:ext uri="{FF2B5EF4-FFF2-40B4-BE49-F238E27FC236}">
                <a16:creationId xmlns:a16="http://schemas.microsoft.com/office/drawing/2014/main" id="{101E441A-F20B-65CE-47A8-12AADD5B3539}"/>
              </a:ext>
            </a:extLst>
          </p:cNvPr>
          <p:cNvSpPr txBox="1"/>
          <p:nvPr/>
        </p:nvSpPr>
        <p:spPr>
          <a:xfrm>
            <a:off x="685800" y="1465400"/>
            <a:ext cx="10532705" cy="3477875"/>
          </a:xfrm>
          <a:prstGeom prst="rect">
            <a:avLst/>
          </a:prstGeom>
          <a:noFill/>
        </p:spPr>
        <p:txBody>
          <a:bodyPr wrap="square" rtlCol="0">
            <a:spAutoFit/>
          </a:bodyPr>
          <a:lstStyle/>
          <a:p>
            <a:pPr marL="285750" indent="-285750" algn="l">
              <a:spcAft>
                <a:spcPts val="600"/>
              </a:spcAft>
              <a:buFont typeface="Arial" panose="020B0604020202020204" pitchFamily="34" charset="0"/>
              <a:buChar char="•"/>
            </a:pPr>
            <a:r>
              <a:rPr lang="nl-NL" sz="2000" b="0" i="0" u="none" strike="noStrike" baseline="0" dirty="0">
                <a:latin typeface="+mj-lt"/>
              </a:rPr>
              <a:t>2001: fusie van 5 organisaties onder impuls van Bert Anciaux: </a:t>
            </a:r>
          </a:p>
          <a:p>
            <a:pPr marL="742950" lvl="1" indent="-285750">
              <a:spcAft>
                <a:spcPts val="600"/>
              </a:spcAft>
              <a:buFont typeface="Arial" panose="020B0604020202020204" pitchFamily="34" charset="0"/>
              <a:buChar char="•"/>
            </a:pPr>
            <a:r>
              <a:rPr lang="nl-NL" sz="2000" b="0" i="0" u="none" strike="noStrike" baseline="0" dirty="0">
                <a:latin typeface="+mj-lt"/>
              </a:rPr>
              <a:t>NVKT (Nationaal Vlaams </a:t>
            </a:r>
            <a:r>
              <a:rPr lang="nl-NL" sz="2000" b="0" i="0" u="none" strike="noStrike" baseline="0" dirty="0" err="1">
                <a:latin typeface="+mj-lt"/>
              </a:rPr>
              <a:t>Kristelijk</a:t>
            </a:r>
            <a:r>
              <a:rPr lang="nl-NL" sz="2000" b="0" i="0" u="none" strike="noStrike" baseline="0" dirty="0">
                <a:latin typeface="+mj-lt"/>
              </a:rPr>
              <a:t> Toneelverbond)</a:t>
            </a:r>
          </a:p>
          <a:p>
            <a:pPr marL="742950" lvl="1" indent="-285750">
              <a:spcAft>
                <a:spcPts val="600"/>
              </a:spcAft>
              <a:buFont typeface="Arial" panose="020B0604020202020204" pitchFamily="34" charset="0"/>
              <a:buChar char="•"/>
            </a:pPr>
            <a:r>
              <a:rPr lang="nl-NL" sz="2000" b="0" i="0" u="none" strike="noStrike" baseline="0" dirty="0">
                <a:latin typeface="+mj-lt"/>
              </a:rPr>
              <a:t>KNTV (Koninklijk Nationaal Toneelverbond)</a:t>
            </a:r>
          </a:p>
          <a:p>
            <a:pPr marL="742950" lvl="1" indent="-285750">
              <a:spcAft>
                <a:spcPts val="600"/>
              </a:spcAft>
              <a:buFont typeface="Arial" panose="020B0604020202020204" pitchFamily="34" charset="0"/>
              <a:buChar char="•"/>
            </a:pPr>
            <a:r>
              <a:rPr lang="nl-NL" sz="2000" b="0" i="0" u="none" strike="noStrike" baseline="0" dirty="0">
                <a:latin typeface="+mj-lt"/>
              </a:rPr>
              <a:t>FAKREA (Federatie voor amateurkunsten en creativiteit)</a:t>
            </a:r>
          </a:p>
          <a:p>
            <a:pPr marL="742950" lvl="1" indent="-285750">
              <a:spcAft>
                <a:spcPts val="600"/>
              </a:spcAft>
              <a:buFont typeface="Arial" panose="020B0604020202020204" pitchFamily="34" charset="0"/>
              <a:buChar char="•"/>
            </a:pPr>
            <a:r>
              <a:rPr lang="nl-NL" sz="2000" b="0" i="0" u="none" strike="noStrike" baseline="0" dirty="0">
                <a:latin typeface="+mj-lt"/>
              </a:rPr>
              <a:t>FVST (Federatie van Vlaamse Socialistische en Sociaal-progressieve Toneelverenigingen)</a:t>
            </a:r>
          </a:p>
          <a:p>
            <a:pPr marL="742950" lvl="1" indent="-285750">
              <a:spcAft>
                <a:spcPts val="600"/>
              </a:spcAft>
              <a:buFont typeface="Arial" panose="020B0604020202020204" pitchFamily="34" charset="0"/>
              <a:buChar char="•"/>
            </a:pPr>
            <a:r>
              <a:rPr lang="nl-NL" sz="2000" b="0" i="0" u="none" strike="noStrike" baseline="0" dirty="0">
                <a:latin typeface="+mj-lt"/>
              </a:rPr>
              <a:t>VVP (Vereniging voor Poppenspel)</a:t>
            </a:r>
          </a:p>
          <a:p>
            <a:pPr marL="742950" lvl="1" indent="-285750">
              <a:spcAft>
                <a:spcPts val="600"/>
              </a:spcAft>
              <a:buFont typeface="Arial" panose="020B0604020202020204" pitchFamily="34" charset="0"/>
              <a:buChar char="•"/>
            </a:pPr>
            <a:r>
              <a:rPr lang="nl-NL" sz="2000" b="0" i="0" u="none" strike="noStrike" baseline="0" dirty="0">
                <a:latin typeface="+mj-lt"/>
              </a:rPr>
              <a:t>plus </a:t>
            </a:r>
            <a:r>
              <a:rPr lang="nl-NL" sz="2000" b="0" i="0" u="none" strike="noStrike" baseline="0" dirty="0" err="1">
                <a:latin typeface="+mj-lt"/>
              </a:rPr>
              <a:t>Vanstoeltotstoel</a:t>
            </a:r>
            <a:r>
              <a:rPr lang="nl-NL" sz="2000" b="0" i="0" u="none" strike="noStrike" baseline="0" dirty="0">
                <a:latin typeface="+mj-lt"/>
              </a:rPr>
              <a:t> en Landjuweel</a:t>
            </a:r>
          </a:p>
          <a:p>
            <a:pPr marL="285750" indent="-285750" algn="l">
              <a:spcAft>
                <a:spcPts val="600"/>
              </a:spcAft>
              <a:buFont typeface="Arial" panose="020B0604020202020204" pitchFamily="34" charset="0"/>
              <a:buChar char="•"/>
            </a:pPr>
            <a:r>
              <a:rPr lang="nl-NL" sz="2000" b="0" i="0" u="none" strike="noStrike" baseline="0" dirty="0">
                <a:latin typeface="+mj-lt"/>
              </a:rPr>
              <a:t>2018: nieuwe organisatiestructuur</a:t>
            </a:r>
          </a:p>
          <a:p>
            <a:pPr marL="285750" indent="-285750" algn="l">
              <a:spcAft>
                <a:spcPts val="600"/>
              </a:spcAft>
              <a:buFont typeface="Arial" panose="020B0604020202020204" pitchFamily="34" charset="0"/>
              <a:buChar char="•"/>
            </a:pPr>
            <a:r>
              <a:rPr lang="nl-NL" sz="2000" b="0" i="0" u="none" strike="noStrike" baseline="0" dirty="0">
                <a:latin typeface="+mj-lt"/>
              </a:rPr>
              <a:t>2022: nieuwe huisvesting (Italië</a:t>
            </a:r>
            <a:r>
              <a:rPr lang="nl-NL" sz="2000" dirty="0">
                <a:latin typeface="+mj-lt"/>
              </a:rPr>
              <a:t>lei 6)</a:t>
            </a:r>
            <a:endParaRPr lang="nl-NL" sz="2000" b="0" i="0" u="none" strike="noStrike" baseline="0" dirty="0">
              <a:latin typeface="+mj-lt"/>
            </a:endParaRPr>
          </a:p>
        </p:txBody>
      </p:sp>
      <p:pic>
        <p:nvPicPr>
          <p:cNvPr id="4" name="Afbeelding 3" descr="Afbeelding met buitenshuis, tekst, gebouw, deur&#10;&#10;Automatisch gegenereerde beschrijving">
            <a:extLst>
              <a:ext uri="{FF2B5EF4-FFF2-40B4-BE49-F238E27FC236}">
                <a16:creationId xmlns:a16="http://schemas.microsoft.com/office/drawing/2014/main" id="{44D04842-9FC7-EED8-2EDC-F6EF4BAB8D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39473" y="4187873"/>
            <a:ext cx="3413767" cy="1917399"/>
          </a:xfrm>
          <a:prstGeom prst="rect">
            <a:avLst/>
          </a:prstGeom>
        </p:spPr>
      </p:pic>
      <p:pic>
        <p:nvPicPr>
          <p:cNvPr id="2" name="Afbeelding 1">
            <a:extLst>
              <a:ext uri="{FF2B5EF4-FFF2-40B4-BE49-F238E27FC236}">
                <a16:creationId xmlns:a16="http://schemas.microsoft.com/office/drawing/2014/main" id="{6C8B1A87-5282-4459-28B1-5BC5EC4C0713}"/>
              </a:ext>
            </a:extLst>
          </p:cNvPr>
          <p:cNvPicPr>
            <a:picLocks noChangeAspect="1"/>
          </p:cNvPicPr>
          <p:nvPr/>
        </p:nvPicPr>
        <p:blipFill>
          <a:blip r:embed="rId4"/>
          <a:stretch>
            <a:fillRect/>
          </a:stretch>
        </p:blipFill>
        <p:spPr>
          <a:xfrm>
            <a:off x="6425967" y="3394309"/>
            <a:ext cx="1910928" cy="2710963"/>
          </a:xfrm>
          <a:prstGeom prst="rect">
            <a:avLst/>
          </a:prstGeom>
        </p:spPr>
      </p:pic>
    </p:spTree>
    <p:extLst>
      <p:ext uri="{BB962C8B-B14F-4D97-AF65-F5344CB8AC3E}">
        <p14:creationId xmlns:p14="http://schemas.microsoft.com/office/powerpoint/2010/main" val="4173222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00A63400-1E75-B9B8-D552-89BFCAF46DD6}"/>
              </a:ext>
            </a:extLst>
          </p:cNvPr>
          <p:cNvSpPr/>
          <p:nvPr/>
        </p:nvSpPr>
        <p:spPr>
          <a:xfrm>
            <a:off x="-74644" y="0"/>
            <a:ext cx="12344399" cy="6931417"/>
          </a:xfrm>
          <a:prstGeom prst="rect">
            <a:avLst/>
          </a:prstGeom>
          <a:solidFill>
            <a:srgbClr val="6FABB3"/>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Titel 1">
            <a:extLst>
              <a:ext uri="{FF2B5EF4-FFF2-40B4-BE49-F238E27FC236}">
                <a16:creationId xmlns:a16="http://schemas.microsoft.com/office/drawing/2014/main" id="{65BE09B1-DB33-E5DB-CA8B-72F555F8A44E}"/>
              </a:ext>
            </a:extLst>
          </p:cNvPr>
          <p:cNvSpPr>
            <a:spLocks noGrp="1"/>
          </p:cNvSpPr>
          <p:nvPr>
            <p:ph type="ctrTitle"/>
          </p:nvPr>
        </p:nvSpPr>
        <p:spPr>
          <a:xfrm>
            <a:off x="1524000" y="976394"/>
            <a:ext cx="9144000" cy="4905213"/>
          </a:xfrm>
        </p:spPr>
        <p:txBody>
          <a:bodyPr anchor="ctr">
            <a:normAutofit/>
          </a:bodyPr>
          <a:lstStyle/>
          <a:p>
            <a:r>
              <a:rPr lang="nl-NL" sz="11500" dirty="0">
                <a:solidFill>
                  <a:schemeClr val="bg1"/>
                </a:solidFill>
                <a:latin typeface="BalboaW01-Bold" panose="02000506040000020003" pitchFamily="2" charset="0"/>
              </a:rPr>
              <a:t>ORGANISATIE-STRUCTUUR</a:t>
            </a:r>
            <a:endParaRPr lang="nl-BE" sz="11500" dirty="0">
              <a:solidFill>
                <a:schemeClr val="bg1"/>
              </a:solidFill>
              <a:latin typeface="BalboaW01-Bold" panose="02000506040000020003" pitchFamily="2" charset="0"/>
            </a:endParaRPr>
          </a:p>
        </p:txBody>
      </p:sp>
    </p:spTree>
    <p:extLst>
      <p:ext uri="{BB962C8B-B14F-4D97-AF65-F5344CB8AC3E}">
        <p14:creationId xmlns:p14="http://schemas.microsoft.com/office/powerpoint/2010/main" val="26929437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9032DC27-4F7F-4FEE-A77C-F87ABB71FB77}"/>
              </a:ext>
            </a:extLst>
          </p:cNvPr>
          <p:cNvGraphicFramePr/>
          <p:nvPr>
            <p:extLst>
              <p:ext uri="{D42A27DB-BD31-4B8C-83A1-F6EECF244321}">
                <p14:modId xmlns:p14="http://schemas.microsoft.com/office/powerpoint/2010/main" val="1883794970"/>
              </p:ext>
            </p:extLst>
          </p:nvPr>
        </p:nvGraphicFramePr>
        <p:xfrm>
          <a:off x="3401244" y="287773"/>
          <a:ext cx="10225136" cy="43924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35" name="Diagram 34">
            <a:extLst>
              <a:ext uri="{FF2B5EF4-FFF2-40B4-BE49-F238E27FC236}">
                <a16:creationId xmlns:a16="http://schemas.microsoft.com/office/drawing/2014/main" id="{BF1250E3-895B-46AF-804A-AE664BC81539}"/>
              </a:ext>
            </a:extLst>
          </p:cNvPr>
          <p:cNvGraphicFramePr/>
          <p:nvPr>
            <p:extLst>
              <p:ext uri="{D42A27DB-BD31-4B8C-83A1-F6EECF244321}">
                <p14:modId xmlns:p14="http://schemas.microsoft.com/office/powerpoint/2010/main" val="1248261529"/>
              </p:ext>
            </p:extLst>
          </p:nvPr>
        </p:nvGraphicFramePr>
        <p:xfrm>
          <a:off x="3581264" y="3313992"/>
          <a:ext cx="7848872" cy="499715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pSp>
        <p:nvGrpSpPr>
          <p:cNvPr id="34" name="Groep 33">
            <a:extLst>
              <a:ext uri="{FF2B5EF4-FFF2-40B4-BE49-F238E27FC236}">
                <a16:creationId xmlns:a16="http://schemas.microsoft.com/office/drawing/2014/main" id="{09A8AE8D-1152-459C-9AA0-2AE307494D06}"/>
              </a:ext>
            </a:extLst>
          </p:cNvPr>
          <p:cNvGrpSpPr/>
          <p:nvPr/>
        </p:nvGrpSpPr>
        <p:grpSpPr>
          <a:xfrm>
            <a:off x="5849516" y="1155923"/>
            <a:ext cx="288032" cy="216024"/>
            <a:chOff x="4283968" y="713461"/>
            <a:chExt cx="288032" cy="216024"/>
          </a:xfrm>
        </p:grpSpPr>
        <p:cxnSp>
          <p:nvCxnSpPr>
            <p:cNvPr id="25" name="Rechte verbindingslijn met pijl 24">
              <a:extLst>
                <a:ext uri="{FF2B5EF4-FFF2-40B4-BE49-F238E27FC236}">
                  <a16:creationId xmlns:a16="http://schemas.microsoft.com/office/drawing/2014/main" id="{A09CFA29-45D7-4A6E-A33E-D6164FE0CF18}"/>
                </a:ext>
              </a:extLst>
            </p:cNvPr>
            <p:cNvCxnSpPr/>
            <p:nvPr/>
          </p:nvCxnSpPr>
          <p:spPr>
            <a:xfrm>
              <a:off x="4572000" y="713461"/>
              <a:ext cx="0" cy="216024"/>
            </a:xfrm>
            <a:prstGeom prst="straightConnector1">
              <a:avLst/>
            </a:prstGeom>
            <a:ln w="28575">
              <a:solidFill>
                <a:srgbClr val="153F4C"/>
              </a:solidFill>
              <a:tailEnd type="triangle"/>
            </a:ln>
          </p:spPr>
          <p:style>
            <a:lnRef idx="1">
              <a:schemeClr val="accent1"/>
            </a:lnRef>
            <a:fillRef idx="0">
              <a:schemeClr val="accent1"/>
            </a:fillRef>
            <a:effectRef idx="0">
              <a:schemeClr val="accent1"/>
            </a:effectRef>
            <a:fontRef idx="minor">
              <a:schemeClr val="tx1"/>
            </a:fontRef>
          </p:style>
        </p:cxnSp>
        <p:cxnSp>
          <p:nvCxnSpPr>
            <p:cNvPr id="26" name="Rechte verbindingslijn met pijl 25">
              <a:extLst>
                <a:ext uri="{FF2B5EF4-FFF2-40B4-BE49-F238E27FC236}">
                  <a16:creationId xmlns:a16="http://schemas.microsoft.com/office/drawing/2014/main" id="{D6482180-80B5-4D47-984F-4C23F2B594E6}"/>
                </a:ext>
              </a:extLst>
            </p:cNvPr>
            <p:cNvCxnSpPr/>
            <p:nvPr/>
          </p:nvCxnSpPr>
          <p:spPr>
            <a:xfrm>
              <a:off x="4427984" y="713461"/>
              <a:ext cx="0" cy="216024"/>
            </a:xfrm>
            <a:prstGeom prst="straightConnector1">
              <a:avLst/>
            </a:prstGeom>
            <a:ln w="28575">
              <a:solidFill>
                <a:srgbClr val="153F4C"/>
              </a:solidFill>
              <a:tailEnd type="triangle"/>
            </a:ln>
          </p:spPr>
          <p:style>
            <a:lnRef idx="1">
              <a:schemeClr val="accent1"/>
            </a:lnRef>
            <a:fillRef idx="0">
              <a:schemeClr val="accent1"/>
            </a:fillRef>
            <a:effectRef idx="0">
              <a:schemeClr val="accent1"/>
            </a:effectRef>
            <a:fontRef idx="minor">
              <a:schemeClr val="tx1"/>
            </a:fontRef>
          </p:style>
        </p:cxnSp>
        <p:cxnSp>
          <p:nvCxnSpPr>
            <p:cNvPr id="27" name="Rechte verbindingslijn met pijl 26">
              <a:extLst>
                <a:ext uri="{FF2B5EF4-FFF2-40B4-BE49-F238E27FC236}">
                  <a16:creationId xmlns:a16="http://schemas.microsoft.com/office/drawing/2014/main" id="{8765EC34-AE36-4025-BBA5-69C69A350222}"/>
                </a:ext>
              </a:extLst>
            </p:cNvPr>
            <p:cNvCxnSpPr/>
            <p:nvPr/>
          </p:nvCxnSpPr>
          <p:spPr>
            <a:xfrm>
              <a:off x="4283968" y="713461"/>
              <a:ext cx="0" cy="216024"/>
            </a:xfrm>
            <a:prstGeom prst="straightConnector1">
              <a:avLst/>
            </a:prstGeom>
            <a:ln w="28575">
              <a:solidFill>
                <a:srgbClr val="153F4C"/>
              </a:solidFill>
              <a:tailEnd type="triangle"/>
            </a:ln>
          </p:spPr>
          <p:style>
            <a:lnRef idx="1">
              <a:schemeClr val="accent1"/>
            </a:lnRef>
            <a:fillRef idx="0">
              <a:schemeClr val="accent1"/>
            </a:fillRef>
            <a:effectRef idx="0">
              <a:schemeClr val="accent1"/>
            </a:effectRef>
            <a:fontRef idx="minor">
              <a:schemeClr val="tx1"/>
            </a:fontRef>
          </p:style>
        </p:cxnSp>
      </p:grpSp>
      <p:cxnSp>
        <p:nvCxnSpPr>
          <p:cNvPr id="37" name="Rechte verbindingslijn met pijl 36">
            <a:extLst>
              <a:ext uri="{FF2B5EF4-FFF2-40B4-BE49-F238E27FC236}">
                <a16:creationId xmlns:a16="http://schemas.microsoft.com/office/drawing/2014/main" id="{7802D3D6-898D-4F63-8504-75938E5527C9}"/>
              </a:ext>
            </a:extLst>
          </p:cNvPr>
          <p:cNvCxnSpPr>
            <a:cxnSpLocks/>
          </p:cNvCxnSpPr>
          <p:nvPr/>
        </p:nvCxnSpPr>
        <p:spPr>
          <a:xfrm>
            <a:off x="7762719" y="4768145"/>
            <a:ext cx="216024" cy="216024"/>
          </a:xfrm>
          <a:prstGeom prst="straightConnector1">
            <a:avLst/>
          </a:prstGeom>
          <a:ln w="38100">
            <a:solidFill>
              <a:srgbClr val="153F4C"/>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8" name="Rechte verbindingslijn met pijl 37">
            <a:extLst>
              <a:ext uri="{FF2B5EF4-FFF2-40B4-BE49-F238E27FC236}">
                <a16:creationId xmlns:a16="http://schemas.microsoft.com/office/drawing/2014/main" id="{E833CCC7-8DD2-46A0-B234-C6121F729094}"/>
              </a:ext>
            </a:extLst>
          </p:cNvPr>
          <p:cNvCxnSpPr>
            <a:cxnSpLocks/>
          </p:cNvCxnSpPr>
          <p:nvPr/>
        </p:nvCxnSpPr>
        <p:spPr>
          <a:xfrm flipH="1">
            <a:off x="9593932" y="4738342"/>
            <a:ext cx="216024" cy="216024"/>
          </a:xfrm>
          <a:prstGeom prst="straightConnector1">
            <a:avLst/>
          </a:prstGeom>
          <a:ln w="38100">
            <a:solidFill>
              <a:srgbClr val="153F4C"/>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5" name="Rechte verbindingslijn met pijl 54">
            <a:extLst>
              <a:ext uri="{FF2B5EF4-FFF2-40B4-BE49-F238E27FC236}">
                <a16:creationId xmlns:a16="http://schemas.microsoft.com/office/drawing/2014/main" id="{9D4410F1-838A-4AEE-9119-E8C200B2D63A}"/>
              </a:ext>
            </a:extLst>
          </p:cNvPr>
          <p:cNvCxnSpPr>
            <a:cxnSpLocks/>
          </p:cNvCxnSpPr>
          <p:nvPr/>
        </p:nvCxnSpPr>
        <p:spPr>
          <a:xfrm>
            <a:off x="6314059" y="3097968"/>
            <a:ext cx="0" cy="2668045"/>
          </a:xfrm>
          <a:prstGeom prst="straightConnector1">
            <a:avLst/>
          </a:prstGeom>
          <a:ln w="38100">
            <a:solidFill>
              <a:srgbClr val="153F4C"/>
            </a:solidFill>
            <a:tailEnd type="triangle"/>
          </a:ln>
        </p:spPr>
        <p:style>
          <a:lnRef idx="1">
            <a:schemeClr val="accent1"/>
          </a:lnRef>
          <a:fillRef idx="0">
            <a:schemeClr val="accent1"/>
          </a:fillRef>
          <a:effectRef idx="0">
            <a:schemeClr val="accent1"/>
          </a:effectRef>
          <a:fontRef idx="minor">
            <a:schemeClr val="tx1"/>
          </a:fontRef>
        </p:style>
      </p:cxnSp>
      <p:cxnSp>
        <p:nvCxnSpPr>
          <p:cNvPr id="56" name="Rechte verbindingslijn met pijl 55">
            <a:extLst>
              <a:ext uri="{FF2B5EF4-FFF2-40B4-BE49-F238E27FC236}">
                <a16:creationId xmlns:a16="http://schemas.microsoft.com/office/drawing/2014/main" id="{3CB3089B-51AD-4898-9CAE-FD59838252CC}"/>
              </a:ext>
            </a:extLst>
          </p:cNvPr>
          <p:cNvCxnSpPr>
            <a:cxnSpLocks/>
          </p:cNvCxnSpPr>
          <p:nvPr/>
        </p:nvCxnSpPr>
        <p:spPr>
          <a:xfrm flipV="1">
            <a:off x="6307719" y="3097968"/>
            <a:ext cx="452161" cy="1"/>
          </a:xfrm>
          <a:prstGeom prst="straightConnector1">
            <a:avLst/>
          </a:prstGeom>
          <a:ln w="38100">
            <a:solidFill>
              <a:srgbClr val="153F4C"/>
            </a:solidFill>
            <a:tailEnd type="triangle"/>
          </a:ln>
        </p:spPr>
        <p:style>
          <a:lnRef idx="1">
            <a:schemeClr val="accent1"/>
          </a:lnRef>
          <a:fillRef idx="0">
            <a:schemeClr val="accent1"/>
          </a:fillRef>
          <a:effectRef idx="0">
            <a:schemeClr val="accent1"/>
          </a:effectRef>
          <a:fontRef idx="minor">
            <a:schemeClr val="tx1"/>
          </a:fontRef>
        </p:style>
      </p:cxnSp>
      <p:cxnSp>
        <p:nvCxnSpPr>
          <p:cNvPr id="59" name="Rechte verbindingslijn met pijl 58">
            <a:extLst>
              <a:ext uri="{FF2B5EF4-FFF2-40B4-BE49-F238E27FC236}">
                <a16:creationId xmlns:a16="http://schemas.microsoft.com/office/drawing/2014/main" id="{436CE478-3C7F-4EC5-9B72-AFE7B264A432}"/>
              </a:ext>
            </a:extLst>
          </p:cNvPr>
          <p:cNvCxnSpPr>
            <a:cxnSpLocks/>
          </p:cNvCxnSpPr>
          <p:nvPr/>
        </p:nvCxnSpPr>
        <p:spPr>
          <a:xfrm flipV="1">
            <a:off x="6320402" y="4250096"/>
            <a:ext cx="452161" cy="1"/>
          </a:xfrm>
          <a:prstGeom prst="straightConnector1">
            <a:avLst/>
          </a:prstGeom>
          <a:ln w="38100">
            <a:solidFill>
              <a:srgbClr val="153F4C"/>
            </a:solidFill>
            <a:tailEnd type="triangle"/>
          </a:ln>
        </p:spPr>
        <p:style>
          <a:lnRef idx="1">
            <a:schemeClr val="accent1"/>
          </a:lnRef>
          <a:fillRef idx="0">
            <a:schemeClr val="accent1"/>
          </a:fillRef>
          <a:effectRef idx="0">
            <a:schemeClr val="accent1"/>
          </a:effectRef>
          <a:fontRef idx="minor">
            <a:schemeClr val="tx1"/>
          </a:fontRef>
        </p:style>
      </p:cxnSp>
      <p:cxnSp>
        <p:nvCxnSpPr>
          <p:cNvPr id="60" name="Rechte verbindingslijn met pijl 59">
            <a:extLst>
              <a:ext uri="{FF2B5EF4-FFF2-40B4-BE49-F238E27FC236}">
                <a16:creationId xmlns:a16="http://schemas.microsoft.com/office/drawing/2014/main" id="{39B19FD8-473E-4DE0-857B-E5B950201C19}"/>
              </a:ext>
            </a:extLst>
          </p:cNvPr>
          <p:cNvCxnSpPr>
            <a:cxnSpLocks/>
          </p:cNvCxnSpPr>
          <p:nvPr/>
        </p:nvCxnSpPr>
        <p:spPr>
          <a:xfrm>
            <a:off x="7865740" y="3429000"/>
            <a:ext cx="0" cy="346046"/>
          </a:xfrm>
          <a:prstGeom prst="straightConnector1">
            <a:avLst/>
          </a:prstGeom>
          <a:ln w="38100">
            <a:solidFill>
              <a:srgbClr val="153F4C"/>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2" name="Rechte verbindingslijn met pijl 61">
            <a:extLst>
              <a:ext uri="{FF2B5EF4-FFF2-40B4-BE49-F238E27FC236}">
                <a16:creationId xmlns:a16="http://schemas.microsoft.com/office/drawing/2014/main" id="{82BFB008-00F6-40E9-A80A-0925949B1518}"/>
              </a:ext>
            </a:extLst>
          </p:cNvPr>
          <p:cNvCxnSpPr>
            <a:cxnSpLocks/>
          </p:cNvCxnSpPr>
          <p:nvPr/>
        </p:nvCxnSpPr>
        <p:spPr>
          <a:xfrm>
            <a:off x="9953972" y="3429000"/>
            <a:ext cx="0" cy="346046"/>
          </a:xfrm>
          <a:prstGeom prst="straightConnector1">
            <a:avLst/>
          </a:prstGeom>
          <a:ln w="38100">
            <a:solidFill>
              <a:srgbClr val="153F4C"/>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3" name="Tekstvak 62">
            <a:extLst>
              <a:ext uri="{FF2B5EF4-FFF2-40B4-BE49-F238E27FC236}">
                <a16:creationId xmlns:a16="http://schemas.microsoft.com/office/drawing/2014/main" id="{19C14A29-2D24-4D17-90E9-9DC74CA8C497}"/>
              </a:ext>
            </a:extLst>
          </p:cNvPr>
          <p:cNvSpPr txBox="1"/>
          <p:nvPr/>
        </p:nvSpPr>
        <p:spPr>
          <a:xfrm>
            <a:off x="5201444" y="1400772"/>
            <a:ext cx="1152128" cy="400110"/>
          </a:xfrm>
          <a:prstGeom prst="rect">
            <a:avLst/>
          </a:prstGeom>
          <a:solidFill>
            <a:srgbClr val="00854A"/>
          </a:solidFill>
          <a:ln w="28575">
            <a:noFill/>
          </a:ln>
        </p:spPr>
        <p:txBody>
          <a:bodyPr wrap="square" rtlCol="0">
            <a:spAutoFit/>
          </a:bodyPr>
          <a:lstStyle/>
          <a:p>
            <a:pPr algn="ctr"/>
            <a:r>
              <a:rPr lang="nl-NL" sz="2000" dirty="0">
                <a:solidFill>
                  <a:schemeClr val="bg1"/>
                </a:solidFill>
                <a:latin typeface="BalboaW01-Light" panose="02000506040000020003" pitchFamily="2" charset="0"/>
              </a:rPr>
              <a:t>REGIO’S</a:t>
            </a:r>
            <a:endParaRPr lang="nl-BE" dirty="0">
              <a:solidFill>
                <a:schemeClr val="bg1"/>
              </a:solidFill>
              <a:latin typeface="BalboaW01-Light" panose="02000506040000020003" pitchFamily="2" charset="0"/>
            </a:endParaRPr>
          </a:p>
        </p:txBody>
      </p:sp>
      <p:cxnSp>
        <p:nvCxnSpPr>
          <p:cNvPr id="70" name="Rechte verbindingslijn met pijl 69">
            <a:extLst>
              <a:ext uri="{FF2B5EF4-FFF2-40B4-BE49-F238E27FC236}">
                <a16:creationId xmlns:a16="http://schemas.microsoft.com/office/drawing/2014/main" id="{3DCCF250-ADBE-428F-8495-EA0E0E7671AB}"/>
              </a:ext>
            </a:extLst>
          </p:cNvPr>
          <p:cNvCxnSpPr>
            <a:cxnSpLocks/>
          </p:cNvCxnSpPr>
          <p:nvPr/>
        </p:nvCxnSpPr>
        <p:spPr>
          <a:xfrm>
            <a:off x="6137549" y="1829707"/>
            <a:ext cx="622331" cy="1147906"/>
          </a:xfrm>
          <a:prstGeom prst="straightConnector1">
            <a:avLst/>
          </a:prstGeom>
          <a:ln w="38100">
            <a:solidFill>
              <a:srgbClr val="153F4C"/>
            </a:solidFill>
            <a:tailEnd type="triangle"/>
          </a:ln>
        </p:spPr>
        <p:style>
          <a:lnRef idx="1">
            <a:schemeClr val="accent1"/>
          </a:lnRef>
          <a:fillRef idx="0">
            <a:schemeClr val="accent1"/>
          </a:fillRef>
          <a:effectRef idx="0">
            <a:schemeClr val="accent1"/>
          </a:effectRef>
          <a:fontRef idx="minor">
            <a:schemeClr val="tx1"/>
          </a:fontRef>
        </p:style>
      </p:cxnSp>
      <p:pic>
        <p:nvPicPr>
          <p:cNvPr id="2" name="Afbeelding 1">
            <a:extLst>
              <a:ext uri="{FF2B5EF4-FFF2-40B4-BE49-F238E27FC236}">
                <a16:creationId xmlns:a16="http://schemas.microsoft.com/office/drawing/2014/main" id="{F6745901-FA9F-6F64-AC44-6E05E93F753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88271" y="5542153"/>
            <a:ext cx="1065277" cy="1157680"/>
          </a:xfrm>
          <a:prstGeom prst="rect">
            <a:avLst/>
          </a:prstGeom>
        </p:spPr>
      </p:pic>
      <p:sp>
        <p:nvSpPr>
          <p:cNvPr id="3" name="Titel 1">
            <a:extLst>
              <a:ext uri="{FF2B5EF4-FFF2-40B4-BE49-F238E27FC236}">
                <a16:creationId xmlns:a16="http://schemas.microsoft.com/office/drawing/2014/main" id="{5DDF5619-4BA6-EC56-4C93-6BC597BE3A7E}"/>
              </a:ext>
            </a:extLst>
          </p:cNvPr>
          <p:cNvSpPr txBox="1">
            <a:spLocks/>
          </p:cNvSpPr>
          <p:nvPr/>
        </p:nvSpPr>
        <p:spPr>
          <a:xfrm>
            <a:off x="647350" y="303403"/>
            <a:ext cx="10858850" cy="12970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dirty="0">
                <a:solidFill>
                  <a:srgbClr val="153F4C"/>
                </a:solidFill>
                <a:latin typeface="BalboaW01-Light" panose="02000506040000020003" pitchFamily="2" charset="0"/>
              </a:rPr>
              <a:t>Organisatiestructuur</a:t>
            </a:r>
            <a:endParaRPr lang="nl-BE" dirty="0">
              <a:solidFill>
                <a:srgbClr val="153F4C"/>
              </a:solidFill>
              <a:latin typeface="BalboaW01-Light" panose="02000506040000020003" pitchFamily="2" charset="0"/>
            </a:endParaRPr>
          </a:p>
        </p:txBody>
      </p:sp>
    </p:spTree>
    <p:extLst>
      <p:ext uri="{BB962C8B-B14F-4D97-AF65-F5344CB8AC3E}">
        <p14:creationId xmlns:p14="http://schemas.microsoft.com/office/powerpoint/2010/main" val="6373632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59C25CC4-F8F5-667D-1651-D23E07FD933E}"/>
              </a:ext>
            </a:extLst>
          </p:cNvPr>
          <p:cNvSpPr/>
          <p:nvPr/>
        </p:nvSpPr>
        <p:spPr>
          <a:xfrm>
            <a:off x="-35653" y="6474345"/>
            <a:ext cx="12344399" cy="465303"/>
          </a:xfrm>
          <a:prstGeom prst="rect">
            <a:avLst/>
          </a:prstGeom>
          <a:solidFill>
            <a:srgbClr val="153F4C"/>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6" name="Afbeelding 5">
            <a:extLst>
              <a:ext uri="{FF2B5EF4-FFF2-40B4-BE49-F238E27FC236}">
                <a16:creationId xmlns:a16="http://schemas.microsoft.com/office/drawing/2014/main" id="{34564334-6CE1-4055-8789-78CCE478C0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21161" y="151003"/>
            <a:ext cx="1065277" cy="1157680"/>
          </a:xfrm>
          <a:prstGeom prst="rect">
            <a:avLst/>
          </a:prstGeom>
        </p:spPr>
      </p:pic>
      <p:sp>
        <p:nvSpPr>
          <p:cNvPr id="7" name="Titel 1">
            <a:extLst>
              <a:ext uri="{FF2B5EF4-FFF2-40B4-BE49-F238E27FC236}">
                <a16:creationId xmlns:a16="http://schemas.microsoft.com/office/drawing/2014/main" id="{FA3E04CF-199F-FE88-6E21-6DBA34621864}"/>
              </a:ext>
            </a:extLst>
          </p:cNvPr>
          <p:cNvSpPr txBox="1">
            <a:spLocks/>
          </p:cNvSpPr>
          <p:nvPr/>
        </p:nvSpPr>
        <p:spPr>
          <a:xfrm>
            <a:off x="647350" y="303403"/>
            <a:ext cx="10858850" cy="12970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dirty="0">
                <a:solidFill>
                  <a:srgbClr val="153F4C"/>
                </a:solidFill>
                <a:latin typeface="BalboaW01-Light" panose="02000506040000020003" pitchFamily="2" charset="0"/>
              </a:rPr>
              <a:t>OPENDOEK-team</a:t>
            </a:r>
            <a:endParaRPr lang="nl-BE" dirty="0">
              <a:solidFill>
                <a:srgbClr val="153F4C"/>
              </a:solidFill>
              <a:latin typeface="BalboaW01-Light" panose="02000506040000020003" pitchFamily="2" charset="0"/>
            </a:endParaRPr>
          </a:p>
        </p:txBody>
      </p:sp>
      <p:sp>
        <p:nvSpPr>
          <p:cNvPr id="22" name="Tijdelijke aanduiding voor inhoud 2">
            <a:extLst>
              <a:ext uri="{FF2B5EF4-FFF2-40B4-BE49-F238E27FC236}">
                <a16:creationId xmlns:a16="http://schemas.microsoft.com/office/drawing/2014/main" id="{3E4FB0AF-BA06-9D85-066B-52A92AD6DC0A}"/>
              </a:ext>
            </a:extLst>
          </p:cNvPr>
          <p:cNvSpPr txBox="1">
            <a:spLocks/>
          </p:cNvSpPr>
          <p:nvPr/>
        </p:nvSpPr>
        <p:spPr>
          <a:xfrm>
            <a:off x="647350" y="1499183"/>
            <a:ext cx="10858850" cy="4675198"/>
          </a:xfrm>
          <a:prstGeom prst="rect">
            <a:avLst/>
          </a:prstGeom>
        </p:spPr>
        <p:txBody>
          <a:bodyPr vert="horz" lIns="91440" tIns="45720" rIns="91440" bIns="45720" numCol="3" rtlCol="0" anchor="t">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lnSpc>
                <a:spcPct val="120000"/>
              </a:lnSpc>
              <a:spcBef>
                <a:spcPts val="0"/>
              </a:spcBef>
              <a:buNone/>
            </a:pPr>
            <a:r>
              <a:rPr lang="nl-BE" sz="6400" b="1" dirty="0">
                <a:solidFill>
                  <a:srgbClr val="000000"/>
                </a:solidFill>
                <a:latin typeface="+mj-lt"/>
              </a:rPr>
              <a:t>Arno Van den Brulle</a:t>
            </a:r>
            <a:endParaRPr lang="nl-BE" sz="6400" dirty="0">
              <a:solidFill>
                <a:srgbClr val="000000"/>
              </a:solidFill>
              <a:latin typeface="+mj-lt"/>
            </a:endParaRPr>
          </a:p>
          <a:p>
            <a:pPr marL="0" indent="0" fontAlgn="base">
              <a:lnSpc>
                <a:spcPct val="120000"/>
              </a:lnSpc>
              <a:spcBef>
                <a:spcPts val="0"/>
              </a:spcBef>
              <a:buNone/>
            </a:pPr>
            <a:r>
              <a:rPr lang="nl-BE" sz="6400" dirty="0">
                <a:solidFill>
                  <a:srgbClr val="000000"/>
                </a:solidFill>
                <a:latin typeface="+mj-lt"/>
              </a:rPr>
              <a:t>Communicatie en events</a:t>
            </a:r>
          </a:p>
          <a:p>
            <a:pPr marL="0" indent="0" fontAlgn="base">
              <a:lnSpc>
                <a:spcPct val="120000"/>
              </a:lnSpc>
              <a:spcBef>
                <a:spcPts val="0"/>
              </a:spcBef>
              <a:buNone/>
            </a:pPr>
            <a:endParaRPr lang="nl-BE" sz="6400" dirty="0">
              <a:solidFill>
                <a:srgbClr val="000000"/>
              </a:solidFill>
              <a:latin typeface="+mj-lt"/>
            </a:endParaRPr>
          </a:p>
          <a:p>
            <a:pPr marL="0" indent="0" fontAlgn="base">
              <a:lnSpc>
                <a:spcPct val="120000"/>
              </a:lnSpc>
              <a:spcBef>
                <a:spcPts val="0"/>
              </a:spcBef>
              <a:buNone/>
            </a:pPr>
            <a:r>
              <a:rPr lang="nl-BE" sz="6400" b="1" dirty="0">
                <a:solidFill>
                  <a:srgbClr val="000000"/>
                </a:solidFill>
                <a:latin typeface="+mj-lt"/>
              </a:rPr>
              <a:t>Bastiaan Malcorps</a:t>
            </a:r>
            <a:endParaRPr lang="nl-BE" sz="6400" dirty="0">
              <a:solidFill>
                <a:srgbClr val="000000"/>
              </a:solidFill>
              <a:latin typeface="+mj-lt"/>
            </a:endParaRPr>
          </a:p>
          <a:p>
            <a:pPr marL="0" indent="0" fontAlgn="base">
              <a:lnSpc>
                <a:spcPct val="120000"/>
              </a:lnSpc>
              <a:spcBef>
                <a:spcPts val="0"/>
              </a:spcBef>
              <a:buNone/>
            </a:pPr>
            <a:r>
              <a:rPr lang="nl-BE" sz="6400" dirty="0">
                <a:solidFill>
                  <a:srgbClr val="000000"/>
                </a:solidFill>
                <a:latin typeface="+mj-lt"/>
              </a:rPr>
              <a:t>Theaterbib </a:t>
            </a:r>
          </a:p>
          <a:p>
            <a:pPr marL="0" indent="0" fontAlgn="base">
              <a:lnSpc>
                <a:spcPct val="120000"/>
              </a:lnSpc>
              <a:spcBef>
                <a:spcPts val="0"/>
              </a:spcBef>
              <a:buFont typeface="Arial" panose="020B0604020202020204" pitchFamily="34" charset="0"/>
              <a:buNone/>
            </a:pPr>
            <a:endParaRPr lang="nl-BE" sz="6400" b="1" dirty="0">
              <a:solidFill>
                <a:srgbClr val="000000"/>
              </a:solidFill>
              <a:latin typeface="+mj-lt"/>
            </a:endParaRPr>
          </a:p>
          <a:p>
            <a:pPr marL="0" indent="0" fontAlgn="base">
              <a:lnSpc>
                <a:spcPct val="120000"/>
              </a:lnSpc>
              <a:spcBef>
                <a:spcPts val="0"/>
              </a:spcBef>
              <a:buNone/>
            </a:pPr>
            <a:r>
              <a:rPr lang="nl-BE" sz="6400" b="1" dirty="0">
                <a:solidFill>
                  <a:srgbClr val="000000"/>
                </a:solidFill>
                <a:latin typeface="+mj-lt"/>
              </a:rPr>
              <a:t>Damien Vantomme</a:t>
            </a:r>
          </a:p>
          <a:p>
            <a:pPr marL="0" indent="0" fontAlgn="base">
              <a:lnSpc>
                <a:spcPct val="120000"/>
              </a:lnSpc>
              <a:spcBef>
                <a:spcPts val="0"/>
              </a:spcBef>
              <a:buNone/>
            </a:pPr>
            <a:r>
              <a:rPr lang="nl-BE" sz="6400" dirty="0">
                <a:solidFill>
                  <a:srgbClr val="000000"/>
                </a:solidFill>
                <a:latin typeface="+mj-lt"/>
              </a:rPr>
              <a:t>Regiowerking/AGE on </a:t>
            </a:r>
            <a:r>
              <a:rPr lang="nl-BE" sz="6400" dirty="0" err="1">
                <a:solidFill>
                  <a:srgbClr val="000000"/>
                </a:solidFill>
                <a:latin typeface="+mj-lt"/>
              </a:rPr>
              <a:t>stAGE</a:t>
            </a:r>
            <a:r>
              <a:rPr lang="nl-BE" sz="6400" dirty="0">
                <a:solidFill>
                  <a:srgbClr val="000000"/>
                </a:solidFill>
                <a:latin typeface="+mj-lt"/>
              </a:rPr>
              <a:t>/</a:t>
            </a:r>
          </a:p>
          <a:p>
            <a:pPr marL="0" indent="0" fontAlgn="base">
              <a:lnSpc>
                <a:spcPct val="120000"/>
              </a:lnSpc>
              <a:spcBef>
                <a:spcPts val="0"/>
              </a:spcBef>
              <a:buNone/>
            </a:pPr>
            <a:r>
              <a:rPr lang="nl-BE" sz="6400" dirty="0">
                <a:solidFill>
                  <a:srgbClr val="000000"/>
                </a:solidFill>
                <a:latin typeface="+mj-lt"/>
              </a:rPr>
              <a:t>Figurentheater</a:t>
            </a:r>
          </a:p>
          <a:p>
            <a:pPr marL="0" indent="0" fontAlgn="base">
              <a:lnSpc>
                <a:spcPct val="120000"/>
              </a:lnSpc>
              <a:spcBef>
                <a:spcPts val="0"/>
              </a:spcBef>
              <a:buNone/>
            </a:pPr>
            <a:endParaRPr lang="nl-BE" sz="6400" dirty="0">
              <a:solidFill>
                <a:srgbClr val="000000"/>
              </a:solidFill>
              <a:latin typeface="+mj-lt"/>
            </a:endParaRPr>
          </a:p>
          <a:p>
            <a:pPr marL="0" indent="0" fontAlgn="base">
              <a:lnSpc>
                <a:spcPct val="120000"/>
              </a:lnSpc>
              <a:spcBef>
                <a:spcPts val="0"/>
              </a:spcBef>
              <a:buNone/>
            </a:pPr>
            <a:r>
              <a:rPr lang="nl-BE" sz="6400" b="1" dirty="0">
                <a:solidFill>
                  <a:srgbClr val="000000"/>
                </a:solidFill>
                <a:latin typeface="+mj-lt"/>
              </a:rPr>
              <a:t>Don Verboven</a:t>
            </a:r>
            <a:br>
              <a:rPr lang="nl-BE" sz="6400" dirty="0">
                <a:latin typeface="+mj-lt"/>
              </a:rPr>
            </a:br>
            <a:r>
              <a:rPr lang="nl-BE" sz="6400" dirty="0">
                <a:solidFill>
                  <a:srgbClr val="000000"/>
                </a:solidFill>
                <a:latin typeface="+mj-lt"/>
              </a:rPr>
              <a:t>Beleid en events</a:t>
            </a:r>
          </a:p>
          <a:p>
            <a:pPr marL="0" indent="0" fontAlgn="base">
              <a:lnSpc>
                <a:spcPct val="120000"/>
              </a:lnSpc>
              <a:spcBef>
                <a:spcPts val="0"/>
              </a:spcBef>
              <a:buNone/>
            </a:pPr>
            <a:endParaRPr lang="nl-BE" sz="6400" b="1" dirty="0">
              <a:solidFill>
                <a:srgbClr val="000000"/>
              </a:solidFill>
              <a:latin typeface="+mj-lt"/>
            </a:endParaRPr>
          </a:p>
          <a:p>
            <a:pPr marL="0" indent="0" fontAlgn="base">
              <a:lnSpc>
                <a:spcPct val="120000"/>
              </a:lnSpc>
              <a:spcBef>
                <a:spcPts val="0"/>
              </a:spcBef>
              <a:buNone/>
            </a:pPr>
            <a:r>
              <a:rPr lang="nl-BE" sz="6400" b="1" dirty="0">
                <a:solidFill>
                  <a:srgbClr val="000000"/>
                </a:solidFill>
                <a:latin typeface="+mj-lt"/>
              </a:rPr>
              <a:t>Glen Vandenberghe</a:t>
            </a:r>
            <a:endParaRPr lang="nl-BE" sz="6400" dirty="0">
              <a:solidFill>
                <a:srgbClr val="000000"/>
              </a:solidFill>
              <a:latin typeface="+mj-lt"/>
            </a:endParaRPr>
          </a:p>
          <a:p>
            <a:pPr marL="0" indent="0" fontAlgn="base">
              <a:lnSpc>
                <a:spcPct val="120000"/>
              </a:lnSpc>
              <a:spcBef>
                <a:spcPts val="0"/>
              </a:spcBef>
              <a:buNone/>
            </a:pPr>
            <a:r>
              <a:rPr lang="nl-BE" sz="6400" dirty="0">
                <a:solidFill>
                  <a:srgbClr val="000000"/>
                </a:solidFill>
                <a:latin typeface="+mj-lt"/>
              </a:rPr>
              <a:t>Zakelijk Beheer</a:t>
            </a:r>
          </a:p>
          <a:p>
            <a:pPr marL="0" indent="0" fontAlgn="base">
              <a:lnSpc>
                <a:spcPct val="120000"/>
              </a:lnSpc>
              <a:spcBef>
                <a:spcPts val="0"/>
              </a:spcBef>
              <a:buNone/>
            </a:pPr>
            <a:endParaRPr lang="nl-BE" sz="6400" dirty="0">
              <a:solidFill>
                <a:srgbClr val="000000"/>
              </a:solidFill>
              <a:latin typeface="+mj-lt"/>
            </a:endParaRPr>
          </a:p>
          <a:p>
            <a:pPr marL="0" indent="0" fontAlgn="base">
              <a:lnSpc>
                <a:spcPct val="120000"/>
              </a:lnSpc>
              <a:spcBef>
                <a:spcPts val="0"/>
              </a:spcBef>
              <a:buNone/>
            </a:pPr>
            <a:r>
              <a:rPr lang="nl-BE" sz="6400" b="1" dirty="0">
                <a:solidFill>
                  <a:srgbClr val="000000"/>
                </a:solidFill>
                <a:latin typeface="+mj-lt"/>
              </a:rPr>
              <a:t>Hendrik Ramaker</a:t>
            </a:r>
            <a:endParaRPr lang="nl-BE" sz="6400" dirty="0">
              <a:solidFill>
                <a:srgbClr val="000000"/>
              </a:solidFill>
              <a:latin typeface="+mj-lt"/>
            </a:endParaRPr>
          </a:p>
          <a:p>
            <a:pPr marL="0" indent="0" fontAlgn="base">
              <a:lnSpc>
                <a:spcPct val="120000"/>
              </a:lnSpc>
              <a:spcBef>
                <a:spcPts val="0"/>
              </a:spcBef>
              <a:buNone/>
            </a:pPr>
            <a:r>
              <a:rPr lang="nl-BE" sz="6400" dirty="0">
                <a:solidFill>
                  <a:srgbClr val="000000"/>
                </a:solidFill>
                <a:latin typeface="+mj-lt"/>
              </a:rPr>
              <a:t>IT, verzekeringen en ledenbeheer</a:t>
            </a:r>
          </a:p>
          <a:p>
            <a:pPr marL="0" indent="0" fontAlgn="base">
              <a:lnSpc>
                <a:spcPct val="120000"/>
              </a:lnSpc>
              <a:spcBef>
                <a:spcPts val="0"/>
              </a:spcBef>
              <a:buNone/>
            </a:pPr>
            <a:endParaRPr lang="nl-BE" sz="6400" dirty="0">
              <a:solidFill>
                <a:srgbClr val="000000"/>
              </a:solidFill>
              <a:latin typeface="+mj-lt"/>
            </a:endParaRPr>
          </a:p>
          <a:p>
            <a:pPr marL="0" indent="0" fontAlgn="base">
              <a:lnSpc>
                <a:spcPct val="120000"/>
              </a:lnSpc>
              <a:spcBef>
                <a:spcPts val="0"/>
              </a:spcBef>
              <a:buNone/>
            </a:pPr>
            <a:endParaRPr lang="nl-BE" sz="6400" b="1" dirty="0">
              <a:solidFill>
                <a:srgbClr val="000000"/>
              </a:solidFill>
              <a:latin typeface="+mj-lt"/>
            </a:endParaRPr>
          </a:p>
          <a:p>
            <a:pPr marL="0" indent="0" fontAlgn="base">
              <a:lnSpc>
                <a:spcPct val="120000"/>
              </a:lnSpc>
              <a:spcBef>
                <a:spcPts val="0"/>
              </a:spcBef>
              <a:buNone/>
            </a:pPr>
            <a:endParaRPr lang="nl-BE" sz="6400" b="1" dirty="0">
              <a:solidFill>
                <a:srgbClr val="000000"/>
              </a:solidFill>
              <a:latin typeface="+mj-lt"/>
            </a:endParaRPr>
          </a:p>
          <a:p>
            <a:pPr marL="0" indent="0" fontAlgn="base">
              <a:lnSpc>
                <a:spcPct val="120000"/>
              </a:lnSpc>
              <a:spcBef>
                <a:spcPts val="0"/>
              </a:spcBef>
              <a:buNone/>
            </a:pPr>
            <a:endParaRPr lang="nl-BE" sz="6400" b="1" dirty="0">
              <a:solidFill>
                <a:srgbClr val="000000"/>
              </a:solidFill>
              <a:latin typeface="+mj-lt"/>
            </a:endParaRPr>
          </a:p>
          <a:p>
            <a:pPr marL="0" indent="0" fontAlgn="base">
              <a:lnSpc>
                <a:spcPct val="120000"/>
              </a:lnSpc>
              <a:spcBef>
                <a:spcPts val="0"/>
              </a:spcBef>
              <a:buNone/>
            </a:pPr>
            <a:endParaRPr lang="nl-BE" sz="6400" b="1" dirty="0">
              <a:solidFill>
                <a:srgbClr val="000000"/>
              </a:solidFill>
              <a:latin typeface="+mj-lt"/>
            </a:endParaRPr>
          </a:p>
          <a:p>
            <a:pPr marL="0" indent="0" fontAlgn="base">
              <a:lnSpc>
                <a:spcPct val="120000"/>
              </a:lnSpc>
              <a:spcBef>
                <a:spcPts val="0"/>
              </a:spcBef>
              <a:buNone/>
            </a:pPr>
            <a:endParaRPr lang="nl-BE" sz="6400" b="1" dirty="0">
              <a:solidFill>
                <a:srgbClr val="000000"/>
              </a:solidFill>
              <a:latin typeface="+mj-lt"/>
            </a:endParaRPr>
          </a:p>
          <a:p>
            <a:pPr marL="0" indent="0" fontAlgn="base">
              <a:lnSpc>
                <a:spcPct val="120000"/>
              </a:lnSpc>
              <a:spcBef>
                <a:spcPts val="0"/>
              </a:spcBef>
              <a:buNone/>
            </a:pPr>
            <a:r>
              <a:rPr lang="nl-BE" sz="6400" b="1" dirty="0">
                <a:solidFill>
                  <a:srgbClr val="000000"/>
                </a:solidFill>
                <a:latin typeface="+mj-lt"/>
              </a:rPr>
              <a:t>Joke Quaghebeur</a:t>
            </a:r>
          </a:p>
          <a:p>
            <a:pPr marL="0" indent="0" fontAlgn="base">
              <a:lnSpc>
                <a:spcPct val="120000"/>
              </a:lnSpc>
              <a:spcBef>
                <a:spcPts val="0"/>
              </a:spcBef>
              <a:buFont typeface="Arial" panose="020B0604020202020204" pitchFamily="34" charset="0"/>
              <a:buNone/>
            </a:pPr>
            <a:r>
              <a:rPr lang="nl-BE" sz="6400" dirty="0">
                <a:solidFill>
                  <a:srgbClr val="000000"/>
                </a:solidFill>
                <a:latin typeface="+mj-lt"/>
              </a:rPr>
              <a:t>Directeur</a:t>
            </a:r>
          </a:p>
          <a:p>
            <a:pPr marL="0" indent="0" fontAlgn="base">
              <a:lnSpc>
                <a:spcPct val="120000"/>
              </a:lnSpc>
              <a:spcBef>
                <a:spcPts val="0"/>
              </a:spcBef>
              <a:buFont typeface="Arial" panose="020B0604020202020204" pitchFamily="34" charset="0"/>
              <a:buNone/>
            </a:pPr>
            <a:endParaRPr lang="nl-BE" sz="6400" dirty="0">
              <a:solidFill>
                <a:srgbClr val="000000"/>
              </a:solidFill>
              <a:latin typeface="+mj-lt"/>
            </a:endParaRPr>
          </a:p>
          <a:p>
            <a:pPr marL="0" indent="0" fontAlgn="base">
              <a:lnSpc>
                <a:spcPct val="120000"/>
              </a:lnSpc>
              <a:spcBef>
                <a:spcPts val="0"/>
              </a:spcBef>
              <a:buNone/>
            </a:pPr>
            <a:r>
              <a:rPr lang="nl-BE" sz="6400" b="1" dirty="0">
                <a:solidFill>
                  <a:srgbClr val="000000"/>
                </a:solidFill>
                <a:latin typeface="+mj-lt"/>
              </a:rPr>
              <a:t>Kristel Soekias </a:t>
            </a:r>
            <a:endParaRPr lang="nl-BE" sz="6400" dirty="0">
              <a:solidFill>
                <a:srgbClr val="000000"/>
              </a:solidFill>
              <a:latin typeface="+mj-lt"/>
            </a:endParaRPr>
          </a:p>
          <a:p>
            <a:pPr marL="0" indent="0" fontAlgn="base">
              <a:lnSpc>
                <a:spcPct val="120000"/>
              </a:lnSpc>
              <a:spcBef>
                <a:spcPts val="0"/>
              </a:spcBef>
              <a:buNone/>
            </a:pPr>
            <a:r>
              <a:rPr lang="nl-BE" sz="6400" dirty="0">
                <a:solidFill>
                  <a:srgbClr val="000000"/>
                </a:solidFill>
                <a:latin typeface="+mj-lt"/>
              </a:rPr>
              <a:t>Theaterbib, vieringen en </a:t>
            </a:r>
            <a:r>
              <a:rPr lang="nl-BE" sz="6400" dirty="0" err="1">
                <a:solidFill>
                  <a:srgbClr val="000000"/>
                </a:solidFill>
                <a:latin typeface="+mj-lt"/>
              </a:rPr>
              <a:t>ticketing</a:t>
            </a:r>
            <a:endParaRPr lang="nl-BE" sz="6400" dirty="0">
              <a:solidFill>
                <a:srgbClr val="000000"/>
              </a:solidFill>
              <a:latin typeface="+mj-lt"/>
            </a:endParaRPr>
          </a:p>
          <a:p>
            <a:pPr marL="0" indent="0" fontAlgn="base">
              <a:lnSpc>
                <a:spcPct val="120000"/>
              </a:lnSpc>
              <a:spcBef>
                <a:spcPts val="0"/>
              </a:spcBef>
              <a:buFont typeface="Arial" panose="020B0604020202020204" pitchFamily="34" charset="0"/>
              <a:buNone/>
            </a:pPr>
            <a:endParaRPr lang="nl-BE" sz="6400" b="1" dirty="0">
              <a:solidFill>
                <a:srgbClr val="000000"/>
              </a:solidFill>
              <a:latin typeface="+mj-lt"/>
            </a:endParaRPr>
          </a:p>
          <a:p>
            <a:pPr marL="0" indent="0" fontAlgn="base">
              <a:lnSpc>
                <a:spcPct val="120000"/>
              </a:lnSpc>
              <a:spcBef>
                <a:spcPts val="0"/>
              </a:spcBef>
              <a:buNone/>
            </a:pPr>
            <a:r>
              <a:rPr lang="nl-BE" sz="6400" b="1" dirty="0">
                <a:solidFill>
                  <a:srgbClr val="000000"/>
                </a:solidFill>
                <a:latin typeface="+mj-lt"/>
              </a:rPr>
              <a:t>Liza Renders/Midas Lemenu</a:t>
            </a:r>
            <a:endParaRPr lang="nl-BE" sz="6400" dirty="0">
              <a:solidFill>
                <a:srgbClr val="000000"/>
              </a:solidFill>
              <a:latin typeface="+mj-lt"/>
            </a:endParaRPr>
          </a:p>
          <a:p>
            <a:pPr marL="0" indent="0" fontAlgn="base">
              <a:lnSpc>
                <a:spcPct val="120000"/>
              </a:lnSpc>
              <a:spcBef>
                <a:spcPts val="0"/>
              </a:spcBef>
              <a:buNone/>
            </a:pPr>
            <a:r>
              <a:rPr lang="nl-BE" sz="6400" dirty="0">
                <a:solidFill>
                  <a:srgbClr val="000000"/>
                </a:solidFill>
                <a:latin typeface="+mj-lt"/>
              </a:rPr>
              <a:t>Communicatie</a:t>
            </a:r>
          </a:p>
          <a:p>
            <a:pPr marL="0" indent="0" fontAlgn="base">
              <a:lnSpc>
                <a:spcPct val="120000"/>
              </a:lnSpc>
              <a:spcBef>
                <a:spcPts val="0"/>
              </a:spcBef>
              <a:buNone/>
            </a:pPr>
            <a:endParaRPr lang="nl-BE" sz="6400" dirty="0">
              <a:solidFill>
                <a:srgbClr val="000000"/>
              </a:solidFill>
              <a:latin typeface="+mj-lt"/>
            </a:endParaRPr>
          </a:p>
          <a:p>
            <a:pPr marL="0" indent="0" fontAlgn="base">
              <a:lnSpc>
                <a:spcPct val="120000"/>
              </a:lnSpc>
              <a:spcBef>
                <a:spcPts val="0"/>
              </a:spcBef>
              <a:buNone/>
            </a:pPr>
            <a:r>
              <a:rPr lang="nl-BE" sz="6400" b="1" dirty="0">
                <a:solidFill>
                  <a:srgbClr val="000000"/>
                </a:solidFill>
                <a:latin typeface="+mj-lt"/>
              </a:rPr>
              <a:t>Lizzy De Scheemaecker</a:t>
            </a:r>
          </a:p>
          <a:p>
            <a:pPr marL="0" indent="0" fontAlgn="base">
              <a:lnSpc>
                <a:spcPct val="120000"/>
              </a:lnSpc>
              <a:spcBef>
                <a:spcPts val="0"/>
              </a:spcBef>
              <a:buNone/>
            </a:pPr>
            <a:r>
              <a:rPr lang="nl-BE" sz="6400" dirty="0" err="1">
                <a:solidFill>
                  <a:srgbClr val="000000"/>
                </a:solidFill>
                <a:latin typeface="+mj-lt"/>
              </a:rPr>
              <a:t>JongDOEK</a:t>
            </a:r>
            <a:endParaRPr lang="nl-BE" sz="6400" dirty="0">
              <a:solidFill>
                <a:srgbClr val="000000"/>
              </a:solidFill>
              <a:latin typeface="+mj-lt"/>
            </a:endParaRPr>
          </a:p>
          <a:p>
            <a:pPr marL="0" indent="0" fontAlgn="base">
              <a:lnSpc>
                <a:spcPct val="120000"/>
              </a:lnSpc>
              <a:spcBef>
                <a:spcPts val="0"/>
              </a:spcBef>
              <a:buNone/>
            </a:pPr>
            <a:endParaRPr lang="nl-BE" sz="6400" dirty="0">
              <a:solidFill>
                <a:srgbClr val="000000"/>
              </a:solidFill>
              <a:latin typeface="+mj-lt"/>
            </a:endParaRPr>
          </a:p>
          <a:p>
            <a:pPr marL="0" indent="0" fontAlgn="base">
              <a:lnSpc>
                <a:spcPct val="120000"/>
              </a:lnSpc>
              <a:spcBef>
                <a:spcPts val="0"/>
              </a:spcBef>
              <a:buNone/>
            </a:pPr>
            <a:r>
              <a:rPr lang="nl-BE" sz="6400" b="1" dirty="0">
                <a:solidFill>
                  <a:srgbClr val="000000"/>
                </a:solidFill>
                <a:latin typeface="+mj-lt"/>
              </a:rPr>
              <a:t>Margo Lauwers</a:t>
            </a:r>
            <a:endParaRPr lang="nl-BE" sz="6400" dirty="0">
              <a:solidFill>
                <a:srgbClr val="000000"/>
              </a:solidFill>
              <a:latin typeface="+mj-lt"/>
            </a:endParaRPr>
          </a:p>
          <a:p>
            <a:pPr marL="0" indent="0" fontAlgn="base">
              <a:lnSpc>
                <a:spcPct val="120000"/>
              </a:lnSpc>
              <a:spcBef>
                <a:spcPts val="0"/>
              </a:spcBef>
              <a:buNone/>
            </a:pPr>
            <a:r>
              <a:rPr lang="nl-BE" sz="6400" dirty="0">
                <a:solidFill>
                  <a:srgbClr val="000000"/>
                </a:solidFill>
                <a:latin typeface="+mj-lt"/>
              </a:rPr>
              <a:t>Onthaal en administratie</a:t>
            </a:r>
          </a:p>
          <a:p>
            <a:pPr marL="0" indent="0" fontAlgn="base">
              <a:lnSpc>
                <a:spcPct val="120000"/>
              </a:lnSpc>
              <a:spcBef>
                <a:spcPts val="0"/>
              </a:spcBef>
              <a:buNone/>
            </a:pPr>
            <a:endParaRPr lang="nl-BE" sz="6400" dirty="0">
              <a:solidFill>
                <a:srgbClr val="000000"/>
              </a:solidFill>
              <a:latin typeface="+mj-lt"/>
            </a:endParaRPr>
          </a:p>
          <a:p>
            <a:pPr marL="0" indent="0" fontAlgn="base">
              <a:lnSpc>
                <a:spcPct val="120000"/>
              </a:lnSpc>
              <a:spcBef>
                <a:spcPts val="0"/>
              </a:spcBef>
              <a:buNone/>
            </a:pPr>
            <a:r>
              <a:rPr lang="nl-BE" sz="6400" b="1" dirty="0" err="1">
                <a:solidFill>
                  <a:srgbClr val="000000"/>
                </a:solidFill>
                <a:latin typeface="+mj-lt"/>
              </a:rPr>
              <a:t>Melani</a:t>
            </a:r>
            <a:r>
              <a:rPr lang="nl-BE" sz="6400" b="1" dirty="0">
                <a:solidFill>
                  <a:srgbClr val="000000"/>
                </a:solidFill>
                <a:latin typeface="+mj-lt"/>
              </a:rPr>
              <a:t> </a:t>
            </a:r>
            <a:r>
              <a:rPr lang="nl-BE" sz="6400" b="1" dirty="0" err="1">
                <a:solidFill>
                  <a:srgbClr val="000000"/>
                </a:solidFill>
                <a:latin typeface="+mj-lt"/>
              </a:rPr>
              <a:t>Villegas</a:t>
            </a:r>
            <a:r>
              <a:rPr lang="nl-BE" sz="6400" b="1" dirty="0">
                <a:solidFill>
                  <a:srgbClr val="000000"/>
                </a:solidFill>
                <a:latin typeface="+mj-lt"/>
              </a:rPr>
              <a:t> </a:t>
            </a:r>
            <a:r>
              <a:rPr lang="nl-BE" sz="6400" b="1" dirty="0" err="1">
                <a:solidFill>
                  <a:srgbClr val="000000"/>
                </a:solidFill>
                <a:latin typeface="+mj-lt"/>
              </a:rPr>
              <a:t>Huayamabe</a:t>
            </a:r>
            <a:endParaRPr lang="nl-BE" sz="6400" b="1" dirty="0">
              <a:solidFill>
                <a:srgbClr val="000000"/>
              </a:solidFill>
              <a:latin typeface="+mj-lt"/>
            </a:endParaRPr>
          </a:p>
          <a:p>
            <a:pPr marL="0" indent="0" fontAlgn="base">
              <a:lnSpc>
                <a:spcPct val="120000"/>
              </a:lnSpc>
              <a:spcBef>
                <a:spcPts val="0"/>
              </a:spcBef>
              <a:buNone/>
            </a:pPr>
            <a:r>
              <a:rPr lang="nl-BE" sz="6400" dirty="0">
                <a:solidFill>
                  <a:srgbClr val="000000"/>
                </a:solidFill>
                <a:latin typeface="+mj-lt"/>
              </a:rPr>
              <a:t>Onthaal en administratie</a:t>
            </a:r>
          </a:p>
          <a:p>
            <a:pPr marL="0" indent="0" fontAlgn="base">
              <a:lnSpc>
                <a:spcPct val="120000"/>
              </a:lnSpc>
              <a:spcBef>
                <a:spcPts val="0"/>
              </a:spcBef>
              <a:buNone/>
            </a:pPr>
            <a:endParaRPr lang="nl-BE" sz="6400" b="1" dirty="0">
              <a:solidFill>
                <a:srgbClr val="000000"/>
              </a:solidFill>
              <a:latin typeface="+mj-lt"/>
            </a:endParaRPr>
          </a:p>
          <a:p>
            <a:pPr marL="0" indent="0" fontAlgn="base">
              <a:lnSpc>
                <a:spcPct val="120000"/>
              </a:lnSpc>
              <a:spcBef>
                <a:spcPts val="0"/>
              </a:spcBef>
              <a:buNone/>
            </a:pPr>
            <a:endParaRPr lang="nl-BE" sz="6400" b="1" dirty="0">
              <a:solidFill>
                <a:srgbClr val="000000"/>
              </a:solidFill>
              <a:latin typeface="+mj-lt"/>
            </a:endParaRPr>
          </a:p>
          <a:p>
            <a:pPr marL="0" indent="0" fontAlgn="base">
              <a:lnSpc>
                <a:spcPct val="120000"/>
              </a:lnSpc>
              <a:spcBef>
                <a:spcPts val="0"/>
              </a:spcBef>
              <a:buNone/>
            </a:pPr>
            <a:endParaRPr lang="nl-BE" sz="6400" b="1" dirty="0">
              <a:solidFill>
                <a:srgbClr val="000000"/>
              </a:solidFill>
              <a:latin typeface="+mj-lt"/>
            </a:endParaRPr>
          </a:p>
          <a:p>
            <a:pPr marL="0" indent="0" fontAlgn="base">
              <a:lnSpc>
                <a:spcPct val="120000"/>
              </a:lnSpc>
              <a:spcBef>
                <a:spcPts val="0"/>
              </a:spcBef>
              <a:buNone/>
            </a:pPr>
            <a:endParaRPr lang="nl-BE" sz="6400" b="1" dirty="0">
              <a:solidFill>
                <a:srgbClr val="000000"/>
              </a:solidFill>
              <a:latin typeface="+mj-lt"/>
            </a:endParaRPr>
          </a:p>
          <a:p>
            <a:pPr marL="0" indent="0" fontAlgn="base">
              <a:lnSpc>
                <a:spcPct val="120000"/>
              </a:lnSpc>
              <a:spcBef>
                <a:spcPts val="0"/>
              </a:spcBef>
              <a:buNone/>
            </a:pPr>
            <a:endParaRPr lang="nl-BE" sz="6400" b="1" dirty="0">
              <a:solidFill>
                <a:srgbClr val="000000"/>
              </a:solidFill>
              <a:latin typeface="+mj-lt"/>
            </a:endParaRPr>
          </a:p>
          <a:p>
            <a:pPr marL="0" indent="0" fontAlgn="base">
              <a:lnSpc>
                <a:spcPct val="120000"/>
              </a:lnSpc>
              <a:spcBef>
                <a:spcPts val="0"/>
              </a:spcBef>
              <a:buNone/>
            </a:pPr>
            <a:endParaRPr lang="nl-BE" sz="6400" b="1" dirty="0">
              <a:solidFill>
                <a:srgbClr val="000000"/>
              </a:solidFill>
              <a:latin typeface="+mj-lt"/>
            </a:endParaRPr>
          </a:p>
          <a:p>
            <a:pPr marL="0" indent="0" fontAlgn="base">
              <a:lnSpc>
                <a:spcPct val="120000"/>
              </a:lnSpc>
              <a:spcBef>
                <a:spcPts val="0"/>
              </a:spcBef>
              <a:buNone/>
            </a:pPr>
            <a:r>
              <a:rPr lang="nl-BE" sz="6400" b="1" dirty="0">
                <a:solidFill>
                  <a:srgbClr val="000000"/>
                </a:solidFill>
                <a:latin typeface="+mj-lt"/>
              </a:rPr>
              <a:t>Mimi Meta </a:t>
            </a:r>
            <a:r>
              <a:rPr lang="nl-BE" sz="6400" b="1" dirty="0" err="1">
                <a:solidFill>
                  <a:srgbClr val="000000"/>
                </a:solidFill>
                <a:latin typeface="+mj-lt"/>
              </a:rPr>
              <a:t>Tshibey</a:t>
            </a:r>
            <a:endParaRPr lang="nl-BE" sz="6400" b="1" dirty="0">
              <a:solidFill>
                <a:srgbClr val="000000"/>
              </a:solidFill>
              <a:latin typeface="+mj-lt"/>
            </a:endParaRPr>
          </a:p>
          <a:p>
            <a:pPr marL="0" indent="0" fontAlgn="base">
              <a:lnSpc>
                <a:spcPct val="120000"/>
              </a:lnSpc>
              <a:spcBef>
                <a:spcPts val="0"/>
              </a:spcBef>
              <a:buNone/>
            </a:pPr>
            <a:r>
              <a:rPr lang="nl-BE" sz="6400" dirty="0">
                <a:solidFill>
                  <a:srgbClr val="000000"/>
                </a:solidFill>
                <a:latin typeface="+mj-lt"/>
              </a:rPr>
              <a:t>Onderhoud</a:t>
            </a:r>
          </a:p>
          <a:p>
            <a:pPr marL="0" indent="0" fontAlgn="base">
              <a:lnSpc>
                <a:spcPct val="120000"/>
              </a:lnSpc>
              <a:spcBef>
                <a:spcPts val="0"/>
              </a:spcBef>
              <a:buNone/>
            </a:pPr>
            <a:endParaRPr lang="nl-BE" sz="6400" b="1" dirty="0">
              <a:solidFill>
                <a:srgbClr val="000000"/>
              </a:solidFill>
              <a:latin typeface="+mj-lt"/>
            </a:endParaRPr>
          </a:p>
          <a:p>
            <a:pPr marL="0" indent="0" fontAlgn="base">
              <a:lnSpc>
                <a:spcPct val="120000"/>
              </a:lnSpc>
              <a:spcBef>
                <a:spcPts val="0"/>
              </a:spcBef>
              <a:buNone/>
            </a:pPr>
            <a:r>
              <a:rPr lang="nl-BE" sz="6400" b="1" dirty="0">
                <a:solidFill>
                  <a:srgbClr val="000000"/>
                </a:solidFill>
                <a:latin typeface="+mj-lt"/>
              </a:rPr>
              <a:t>Lotte Troch</a:t>
            </a:r>
            <a:br>
              <a:rPr lang="nl-BE" sz="6400" dirty="0">
                <a:latin typeface="+mj-lt"/>
              </a:rPr>
            </a:br>
            <a:r>
              <a:rPr lang="nl-BE" sz="6400" dirty="0">
                <a:solidFill>
                  <a:srgbClr val="000000"/>
                </a:solidFill>
                <a:latin typeface="+mj-lt"/>
              </a:rPr>
              <a:t>Events</a:t>
            </a:r>
          </a:p>
          <a:p>
            <a:pPr marL="0" indent="0" fontAlgn="base">
              <a:lnSpc>
                <a:spcPct val="120000"/>
              </a:lnSpc>
              <a:spcBef>
                <a:spcPts val="0"/>
              </a:spcBef>
              <a:buNone/>
            </a:pPr>
            <a:endParaRPr lang="nl-BE" sz="6400" b="1" dirty="0">
              <a:solidFill>
                <a:srgbClr val="000000"/>
              </a:solidFill>
              <a:latin typeface="+mj-lt"/>
            </a:endParaRPr>
          </a:p>
          <a:p>
            <a:pPr marL="0" indent="0" fontAlgn="base">
              <a:lnSpc>
                <a:spcPct val="120000"/>
              </a:lnSpc>
              <a:spcBef>
                <a:spcPts val="0"/>
              </a:spcBef>
              <a:buNone/>
            </a:pPr>
            <a:r>
              <a:rPr lang="nl-BE" sz="6400" b="1" dirty="0">
                <a:solidFill>
                  <a:srgbClr val="000000"/>
                </a:solidFill>
                <a:latin typeface="+mj-lt"/>
              </a:rPr>
              <a:t>Sofie Wanten </a:t>
            </a:r>
            <a:endParaRPr lang="nl-BE" sz="6400" dirty="0">
              <a:solidFill>
                <a:srgbClr val="000000"/>
              </a:solidFill>
              <a:latin typeface="+mj-lt"/>
            </a:endParaRPr>
          </a:p>
          <a:p>
            <a:pPr marL="0" indent="0" fontAlgn="base">
              <a:lnSpc>
                <a:spcPct val="120000"/>
              </a:lnSpc>
              <a:spcBef>
                <a:spcPts val="0"/>
              </a:spcBef>
              <a:buNone/>
            </a:pPr>
            <a:r>
              <a:rPr lang="nl-BE" sz="6400" dirty="0">
                <a:solidFill>
                  <a:srgbClr val="000000"/>
                </a:solidFill>
                <a:latin typeface="+mj-lt"/>
              </a:rPr>
              <a:t>Projecten, vertelkunst en events</a:t>
            </a:r>
          </a:p>
          <a:p>
            <a:pPr marL="0" indent="0" fontAlgn="base">
              <a:lnSpc>
                <a:spcPct val="120000"/>
              </a:lnSpc>
              <a:spcBef>
                <a:spcPts val="0"/>
              </a:spcBef>
              <a:buNone/>
            </a:pPr>
            <a:endParaRPr lang="nl-BE" sz="6400" dirty="0">
              <a:solidFill>
                <a:srgbClr val="000000"/>
              </a:solidFill>
              <a:latin typeface="+mj-lt"/>
            </a:endParaRPr>
          </a:p>
          <a:p>
            <a:pPr marL="0" indent="0" fontAlgn="base">
              <a:lnSpc>
                <a:spcPct val="120000"/>
              </a:lnSpc>
              <a:spcBef>
                <a:spcPts val="0"/>
              </a:spcBef>
              <a:buFont typeface="Arial" panose="020B0604020202020204" pitchFamily="34" charset="0"/>
              <a:buNone/>
            </a:pPr>
            <a:r>
              <a:rPr lang="nl-BE" sz="6400" b="1" dirty="0">
                <a:solidFill>
                  <a:srgbClr val="000000"/>
                </a:solidFill>
                <a:latin typeface="+mj-lt"/>
              </a:rPr>
              <a:t>Stefaan Deleeck</a:t>
            </a:r>
            <a:endParaRPr lang="nl-BE" sz="6400" dirty="0">
              <a:solidFill>
                <a:srgbClr val="000000"/>
              </a:solidFill>
              <a:latin typeface="+mj-lt"/>
            </a:endParaRPr>
          </a:p>
          <a:p>
            <a:pPr marL="0" indent="0" fontAlgn="base">
              <a:lnSpc>
                <a:spcPct val="120000"/>
              </a:lnSpc>
              <a:spcBef>
                <a:spcPts val="0"/>
              </a:spcBef>
              <a:buFont typeface="Arial" panose="020B0604020202020204" pitchFamily="34" charset="0"/>
              <a:buNone/>
            </a:pPr>
            <a:r>
              <a:rPr lang="nl-BE" sz="6400" dirty="0">
                <a:solidFill>
                  <a:srgbClr val="000000"/>
                </a:solidFill>
                <a:latin typeface="+mj-lt"/>
              </a:rPr>
              <a:t>Regiocommunicatie</a:t>
            </a:r>
          </a:p>
          <a:p>
            <a:pPr marL="0" indent="0" fontAlgn="base">
              <a:lnSpc>
                <a:spcPct val="120000"/>
              </a:lnSpc>
              <a:spcBef>
                <a:spcPts val="0"/>
              </a:spcBef>
              <a:buFont typeface="Arial" panose="020B0604020202020204" pitchFamily="34" charset="0"/>
              <a:buNone/>
            </a:pPr>
            <a:endParaRPr lang="nl-BE" sz="6400" dirty="0">
              <a:solidFill>
                <a:srgbClr val="000000"/>
              </a:solidFill>
              <a:latin typeface="+mj-lt"/>
            </a:endParaRPr>
          </a:p>
          <a:p>
            <a:pPr marL="0" indent="0" fontAlgn="base">
              <a:lnSpc>
                <a:spcPct val="120000"/>
              </a:lnSpc>
              <a:spcBef>
                <a:spcPts val="0"/>
              </a:spcBef>
              <a:buNone/>
            </a:pPr>
            <a:r>
              <a:rPr lang="nl-BE" sz="6400" b="1" dirty="0">
                <a:solidFill>
                  <a:srgbClr val="000000"/>
                </a:solidFill>
                <a:latin typeface="+mj-lt"/>
              </a:rPr>
              <a:t>Sven Vanrietvelde</a:t>
            </a:r>
            <a:endParaRPr lang="nl-BE" sz="6400" dirty="0">
              <a:solidFill>
                <a:srgbClr val="000000"/>
              </a:solidFill>
              <a:latin typeface="+mj-lt"/>
            </a:endParaRPr>
          </a:p>
          <a:p>
            <a:pPr marL="0" indent="0" fontAlgn="base">
              <a:lnSpc>
                <a:spcPct val="120000"/>
              </a:lnSpc>
              <a:spcBef>
                <a:spcPts val="0"/>
              </a:spcBef>
              <a:buNone/>
            </a:pPr>
            <a:r>
              <a:rPr lang="nl-BE" sz="6400" b="1" dirty="0" err="1">
                <a:solidFill>
                  <a:srgbClr val="000000"/>
                </a:solidFill>
                <a:latin typeface="+mj-lt"/>
              </a:rPr>
              <a:t>Speel</a:t>
            </a:r>
            <a:r>
              <a:rPr lang="nl-BE" sz="6400" dirty="0" err="1">
                <a:solidFill>
                  <a:srgbClr val="000000"/>
                </a:solidFill>
                <a:latin typeface="+mj-lt"/>
              </a:rPr>
              <a:t>het</a:t>
            </a:r>
            <a:r>
              <a:rPr lang="nl-BE" sz="6400" b="1" dirty="0" err="1">
                <a:solidFill>
                  <a:srgbClr val="000000"/>
                </a:solidFill>
                <a:latin typeface="+mj-lt"/>
              </a:rPr>
              <a:t>slim</a:t>
            </a:r>
            <a:r>
              <a:rPr lang="nl-BE" sz="6400" dirty="0">
                <a:solidFill>
                  <a:srgbClr val="000000"/>
                </a:solidFill>
                <a:latin typeface="+mj-lt"/>
              </a:rPr>
              <a:t>/musical</a:t>
            </a:r>
          </a:p>
          <a:p>
            <a:pPr marL="0" indent="0" fontAlgn="base">
              <a:lnSpc>
                <a:spcPct val="120000"/>
              </a:lnSpc>
              <a:spcBef>
                <a:spcPts val="0"/>
              </a:spcBef>
              <a:buFont typeface="Arial" panose="020B0604020202020204" pitchFamily="34" charset="0"/>
              <a:buNone/>
            </a:pPr>
            <a:endParaRPr lang="nl-BE" sz="6400" b="1" dirty="0">
              <a:solidFill>
                <a:srgbClr val="000000"/>
              </a:solidFill>
              <a:latin typeface="+mj-lt"/>
            </a:endParaRPr>
          </a:p>
          <a:p>
            <a:pPr marL="0" indent="0" fontAlgn="base">
              <a:lnSpc>
                <a:spcPct val="120000"/>
              </a:lnSpc>
              <a:spcBef>
                <a:spcPts val="0"/>
              </a:spcBef>
              <a:buFont typeface="Arial" panose="020B0604020202020204" pitchFamily="34" charset="0"/>
              <a:buNone/>
            </a:pPr>
            <a:r>
              <a:rPr lang="nl-BE" sz="6400" b="1" dirty="0">
                <a:solidFill>
                  <a:srgbClr val="000000"/>
                </a:solidFill>
                <a:latin typeface="+mj-lt"/>
              </a:rPr>
              <a:t>Timothy Scheerlinck</a:t>
            </a:r>
            <a:endParaRPr lang="nl-BE" sz="6400" dirty="0">
              <a:solidFill>
                <a:srgbClr val="000000"/>
              </a:solidFill>
              <a:latin typeface="+mj-lt"/>
            </a:endParaRPr>
          </a:p>
          <a:p>
            <a:pPr marL="0" indent="0" fontAlgn="base">
              <a:lnSpc>
                <a:spcPct val="120000"/>
              </a:lnSpc>
              <a:spcBef>
                <a:spcPts val="0"/>
              </a:spcBef>
              <a:buFont typeface="Arial" panose="020B0604020202020204" pitchFamily="34" charset="0"/>
              <a:buNone/>
            </a:pPr>
            <a:r>
              <a:rPr lang="nl-BE" sz="6400" dirty="0">
                <a:solidFill>
                  <a:srgbClr val="000000"/>
                </a:solidFill>
                <a:latin typeface="+mj-lt"/>
              </a:rPr>
              <a:t>Theaterbib en coaching</a:t>
            </a:r>
          </a:p>
          <a:p>
            <a:pPr marL="0" indent="0" fontAlgn="base">
              <a:lnSpc>
                <a:spcPct val="120000"/>
              </a:lnSpc>
              <a:spcBef>
                <a:spcPts val="0"/>
              </a:spcBef>
              <a:buFont typeface="Arial" panose="020B0604020202020204" pitchFamily="34" charset="0"/>
              <a:buNone/>
            </a:pPr>
            <a:endParaRPr lang="nl-BE" sz="5500" b="1" dirty="0">
              <a:solidFill>
                <a:srgbClr val="000000"/>
              </a:solidFill>
              <a:latin typeface="+mj-lt"/>
            </a:endParaRPr>
          </a:p>
          <a:p>
            <a:pPr marL="0" indent="0" fontAlgn="base">
              <a:lnSpc>
                <a:spcPct val="120000"/>
              </a:lnSpc>
              <a:spcBef>
                <a:spcPts val="0"/>
              </a:spcBef>
              <a:buFont typeface="Arial" panose="020B0604020202020204" pitchFamily="34" charset="0"/>
              <a:buNone/>
            </a:pPr>
            <a:endParaRPr lang="nl-BE" sz="5500" dirty="0">
              <a:solidFill>
                <a:srgbClr val="000000"/>
              </a:solidFill>
              <a:latin typeface="+mj-lt"/>
            </a:endParaRPr>
          </a:p>
          <a:p>
            <a:pPr marL="0" indent="0" fontAlgn="base">
              <a:lnSpc>
                <a:spcPct val="120000"/>
              </a:lnSpc>
              <a:spcBef>
                <a:spcPts val="0"/>
              </a:spcBef>
              <a:buFont typeface="Arial" panose="020B0604020202020204" pitchFamily="34" charset="0"/>
              <a:buNone/>
            </a:pPr>
            <a:endParaRPr lang="nl-BE" sz="5500" dirty="0">
              <a:solidFill>
                <a:srgbClr val="000000"/>
              </a:solidFill>
              <a:latin typeface="+mj-lt"/>
            </a:endParaRPr>
          </a:p>
          <a:p>
            <a:pPr marL="0" indent="0">
              <a:lnSpc>
                <a:spcPct val="120000"/>
              </a:lnSpc>
              <a:buFont typeface="Arial" panose="020B0604020202020204" pitchFamily="34" charset="0"/>
              <a:buNone/>
            </a:pPr>
            <a:endParaRPr lang="nl-BE" dirty="0"/>
          </a:p>
        </p:txBody>
      </p:sp>
    </p:spTree>
    <p:extLst>
      <p:ext uri="{BB962C8B-B14F-4D97-AF65-F5344CB8AC3E}">
        <p14:creationId xmlns:p14="http://schemas.microsoft.com/office/powerpoint/2010/main" val="35285115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59C25CC4-F8F5-667D-1651-D23E07FD933E}"/>
              </a:ext>
            </a:extLst>
          </p:cNvPr>
          <p:cNvSpPr/>
          <p:nvPr/>
        </p:nvSpPr>
        <p:spPr>
          <a:xfrm>
            <a:off x="-35653" y="6474345"/>
            <a:ext cx="12344399" cy="465303"/>
          </a:xfrm>
          <a:prstGeom prst="rect">
            <a:avLst/>
          </a:prstGeom>
          <a:solidFill>
            <a:srgbClr val="153F4C"/>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6" name="Afbeelding 5">
            <a:extLst>
              <a:ext uri="{FF2B5EF4-FFF2-40B4-BE49-F238E27FC236}">
                <a16:creationId xmlns:a16="http://schemas.microsoft.com/office/drawing/2014/main" id="{34564334-6CE1-4055-8789-78CCE478C0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21161" y="151003"/>
            <a:ext cx="1065277" cy="1157680"/>
          </a:xfrm>
          <a:prstGeom prst="rect">
            <a:avLst/>
          </a:prstGeom>
        </p:spPr>
      </p:pic>
      <p:sp>
        <p:nvSpPr>
          <p:cNvPr id="7" name="Titel 1">
            <a:extLst>
              <a:ext uri="{FF2B5EF4-FFF2-40B4-BE49-F238E27FC236}">
                <a16:creationId xmlns:a16="http://schemas.microsoft.com/office/drawing/2014/main" id="{FA3E04CF-199F-FE88-6E21-6DBA34621864}"/>
              </a:ext>
            </a:extLst>
          </p:cNvPr>
          <p:cNvSpPr txBox="1">
            <a:spLocks/>
          </p:cNvSpPr>
          <p:nvPr/>
        </p:nvSpPr>
        <p:spPr>
          <a:xfrm>
            <a:off x="647350" y="303403"/>
            <a:ext cx="10858850" cy="12970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dirty="0">
                <a:solidFill>
                  <a:srgbClr val="153F4C"/>
                </a:solidFill>
                <a:latin typeface="BalboaW01-Light" panose="02000506040000020003" pitchFamily="2" charset="0"/>
              </a:rPr>
              <a:t>OPENDOEK-team</a:t>
            </a:r>
            <a:endParaRPr lang="nl-BE" dirty="0">
              <a:solidFill>
                <a:srgbClr val="153F4C"/>
              </a:solidFill>
              <a:latin typeface="BalboaW01-Light" panose="02000506040000020003" pitchFamily="2" charset="0"/>
            </a:endParaRPr>
          </a:p>
        </p:txBody>
      </p:sp>
      <p:pic>
        <p:nvPicPr>
          <p:cNvPr id="3" name="Afbeelding 2" descr="Afbeelding met kleding, persoon, Menselijk gezicht, jeans&#10;&#10;Automatisch gegenereerde beschrijving">
            <a:extLst>
              <a:ext uri="{FF2B5EF4-FFF2-40B4-BE49-F238E27FC236}">
                <a16:creationId xmlns:a16="http://schemas.microsoft.com/office/drawing/2014/main" id="{3FD291EB-3AC0-3B5B-23E8-CEADCD09A1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5536" y="1308683"/>
            <a:ext cx="7230978" cy="4819475"/>
          </a:xfrm>
          <a:prstGeom prst="rect">
            <a:avLst/>
          </a:prstGeom>
        </p:spPr>
      </p:pic>
    </p:spTree>
    <p:extLst>
      <p:ext uri="{BB962C8B-B14F-4D97-AF65-F5344CB8AC3E}">
        <p14:creationId xmlns:p14="http://schemas.microsoft.com/office/powerpoint/2010/main" val="5562668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00A63400-1E75-B9B8-D552-89BFCAF46DD6}"/>
              </a:ext>
            </a:extLst>
          </p:cNvPr>
          <p:cNvSpPr/>
          <p:nvPr/>
        </p:nvSpPr>
        <p:spPr>
          <a:xfrm>
            <a:off x="-74644" y="0"/>
            <a:ext cx="12344399" cy="6931417"/>
          </a:xfrm>
          <a:prstGeom prst="rect">
            <a:avLst/>
          </a:prstGeom>
          <a:solidFill>
            <a:srgbClr val="6FABB3"/>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Titel 1">
            <a:extLst>
              <a:ext uri="{FF2B5EF4-FFF2-40B4-BE49-F238E27FC236}">
                <a16:creationId xmlns:a16="http://schemas.microsoft.com/office/drawing/2014/main" id="{65BE09B1-DB33-E5DB-CA8B-72F555F8A44E}"/>
              </a:ext>
            </a:extLst>
          </p:cNvPr>
          <p:cNvSpPr>
            <a:spLocks noGrp="1"/>
          </p:cNvSpPr>
          <p:nvPr>
            <p:ph type="ctrTitle"/>
          </p:nvPr>
        </p:nvSpPr>
        <p:spPr>
          <a:xfrm>
            <a:off x="1524000" y="976394"/>
            <a:ext cx="9144000" cy="4905213"/>
          </a:xfrm>
        </p:spPr>
        <p:txBody>
          <a:bodyPr anchor="ctr">
            <a:normAutofit/>
          </a:bodyPr>
          <a:lstStyle/>
          <a:p>
            <a:r>
              <a:rPr lang="nl-NL" sz="11500" dirty="0">
                <a:solidFill>
                  <a:schemeClr val="bg1"/>
                </a:solidFill>
                <a:latin typeface="BalboaW01-Bold" panose="02000506040000020003" pitchFamily="2" charset="0"/>
              </a:rPr>
              <a:t>Werking in cellen</a:t>
            </a:r>
            <a:endParaRPr lang="nl-BE" sz="11500" dirty="0">
              <a:solidFill>
                <a:schemeClr val="bg1"/>
              </a:solidFill>
              <a:latin typeface="BalboaW01-Bold" panose="02000506040000020003" pitchFamily="2" charset="0"/>
            </a:endParaRPr>
          </a:p>
        </p:txBody>
      </p:sp>
    </p:spTree>
    <p:extLst>
      <p:ext uri="{BB962C8B-B14F-4D97-AF65-F5344CB8AC3E}">
        <p14:creationId xmlns:p14="http://schemas.microsoft.com/office/powerpoint/2010/main" val="8307919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48644" y="5547658"/>
            <a:ext cx="1637928" cy="1310342"/>
          </a:xfrm>
          <a:prstGeom prst="rect">
            <a:avLst/>
          </a:prstGeom>
        </p:spPr>
      </p:pic>
      <p:sp>
        <p:nvSpPr>
          <p:cNvPr id="7" name="Titel 1"/>
          <p:cNvSpPr>
            <a:spLocks noGrp="1"/>
          </p:cNvSpPr>
          <p:nvPr>
            <p:ph type="title"/>
          </p:nvPr>
        </p:nvSpPr>
        <p:spPr>
          <a:xfrm>
            <a:off x="5937287" y="964036"/>
            <a:ext cx="2566367" cy="1297013"/>
          </a:xfrm>
        </p:spPr>
        <p:txBody>
          <a:bodyPr anchor="t">
            <a:normAutofit fontScale="90000"/>
          </a:bodyPr>
          <a:lstStyle/>
          <a:p>
            <a:r>
              <a:rPr lang="nl-BE" b="1" dirty="0">
                <a:solidFill>
                  <a:srgbClr val="153F4C"/>
                </a:solidFill>
                <a:latin typeface="BalboaW01-Light" panose="02000506040000020003" pitchFamily="2" charset="0"/>
              </a:rPr>
              <a:t>Theaterbib</a:t>
            </a:r>
            <a:endParaRPr lang="nl-BE" b="1" dirty="0">
              <a:solidFill>
                <a:srgbClr val="153F4C"/>
              </a:solidFill>
            </a:endParaRPr>
          </a:p>
        </p:txBody>
      </p:sp>
      <p:cxnSp>
        <p:nvCxnSpPr>
          <p:cNvPr id="5" name="Rechte verbindingslijn 4"/>
          <p:cNvCxnSpPr/>
          <p:nvPr/>
        </p:nvCxnSpPr>
        <p:spPr>
          <a:xfrm>
            <a:off x="1487488" y="5589240"/>
            <a:ext cx="9180512"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Rechthoek 1">
            <a:extLst>
              <a:ext uri="{FF2B5EF4-FFF2-40B4-BE49-F238E27FC236}">
                <a16:creationId xmlns:a16="http://schemas.microsoft.com/office/drawing/2014/main" id="{A2CAD1DF-6C56-D8B2-8207-A6399DF34864}"/>
              </a:ext>
            </a:extLst>
          </p:cNvPr>
          <p:cNvSpPr/>
          <p:nvPr/>
        </p:nvSpPr>
        <p:spPr>
          <a:xfrm>
            <a:off x="-74644" y="6466114"/>
            <a:ext cx="12344399" cy="465303"/>
          </a:xfrm>
          <a:prstGeom prst="rect">
            <a:avLst/>
          </a:prstGeom>
          <a:solidFill>
            <a:srgbClr val="153F4C"/>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9" name="Tijdelijke aanduiding voor inhoud 2">
            <a:extLst>
              <a:ext uri="{FF2B5EF4-FFF2-40B4-BE49-F238E27FC236}">
                <a16:creationId xmlns:a16="http://schemas.microsoft.com/office/drawing/2014/main" id="{9BFA2EFF-1148-86F3-CFD1-BDDE39FAC941}"/>
              </a:ext>
            </a:extLst>
          </p:cNvPr>
          <p:cNvSpPr txBox="1">
            <a:spLocks/>
          </p:cNvSpPr>
          <p:nvPr/>
        </p:nvSpPr>
        <p:spPr>
          <a:xfrm>
            <a:off x="9045978" y="2261050"/>
            <a:ext cx="4315172" cy="420506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nl-NL" sz="2000" dirty="0">
                <a:latin typeface="+mj-lt"/>
                <a:cs typeface="Calibri" panose="020F0502020204030204" pitchFamily="34" charset="0"/>
              </a:rPr>
              <a:t>Cursussen</a:t>
            </a:r>
          </a:p>
          <a:p>
            <a:pPr>
              <a:defRPr/>
            </a:pPr>
            <a:r>
              <a:rPr lang="nl-NL" sz="2000" dirty="0">
                <a:latin typeface="+mj-lt"/>
                <a:cs typeface="Calibri" panose="020F0502020204030204" pitchFamily="34" charset="0"/>
              </a:rPr>
              <a:t>Coaching</a:t>
            </a:r>
          </a:p>
          <a:p>
            <a:pPr>
              <a:defRPr/>
            </a:pPr>
            <a:r>
              <a:rPr lang="nl-NL" sz="2000" dirty="0">
                <a:latin typeface="+mj-lt"/>
                <a:cs typeface="Calibri" panose="020F0502020204030204" pitchFamily="34" charset="0"/>
              </a:rPr>
              <a:t>Theateradvies</a:t>
            </a:r>
          </a:p>
          <a:p>
            <a:pPr>
              <a:defRPr/>
            </a:pPr>
            <a:r>
              <a:rPr lang="nl-NL" sz="2000" dirty="0">
                <a:latin typeface="+mj-lt"/>
                <a:cs typeface="Calibri" panose="020F0502020204030204" pitchFamily="34" charset="0"/>
              </a:rPr>
              <a:t>Trajectbegeleiding</a:t>
            </a:r>
          </a:p>
          <a:p>
            <a:pPr>
              <a:defRPr/>
            </a:pPr>
            <a:r>
              <a:rPr lang="nl-NL" sz="2000" dirty="0" err="1">
                <a:latin typeface="+mj-lt"/>
                <a:cs typeface="Calibri" panose="020F0502020204030204" pitchFamily="34" charset="0"/>
              </a:rPr>
              <a:t>Theaterdag</a:t>
            </a:r>
            <a:endParaRPr lang="nl-NL" sz="2000" dirty="0">
              <a:latin typeface="+mj-lt"/>
              <a:cs typeface="Calibri" panose="020F0502020204030204" pitchFamily="34" charset="0"/>
            </a:endParaRPr>
          </a:p>
          <a:p>
            <a:pPr>
              <a:defRPr/>
            </a:pPr>
            <a:endParaRPr lang="nl-NL" sz="2000" dirty="0">
              <a:latin typeface="+mj-lt"/>
              <a:cs typeface="Calibri" panose="020F0502020204030204" pitchFamily="34" charset="0"/>
            </a:endParaRPr>
          </a:p>
        </p:txBody>
      </p:sp>
      <p:sp>
        <p:nvSpPr>
          <p:cNvPr id="10" name="Titel 1">
            <a:extLst>
              <a:ext uri="{FF2B5EF4-FFF2-40B4-BE49-F238E27FC236}">
                <a16:creationId xmlns:a16="http://schemas.microsoft.com/office/drawing/2014/main" id="{88649E30-F788-722A-3708-4A31B8327DA0}"/>
              </a:ext>
            </a:extLst>
          </p:cNvPr>
          <p:cNvSpPr txBox="1">
            <a:spLocks/>
          </p:cNvSpPr>
          <p:nvPr/>
        </p:nvSpPr>
        <p:spPr>
          <a:xfrm>
            <a:off x="9045978" y="964037"/>
            <a:ext cx="4038947" cy="129701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BE" b="1" dirty="0" err="1">
                <a:solidFill>
                  <a:srgbClr val="153F4C"/>
                </a:solidFill>
                <a:latin typeface="BalboaW01-Light" panose="02000506040000020003" pitchFamily="2" charset="0"/>
              </a:rPr>
              <a:t>Speel</a:t>
            </a:r>
            <a:r>
              <a:rPr lang="nl-BE" dirty="0" err="1">
                <a:solidFill>
                  <a:srgbClr val="153F4C"/>
                </a:solidFill>
                <a:latin typeface="BalboaW01-Light" panose="02000506040000020003" pitchFamily="2" charset="0"/>
              </a:rPr>
              <a:t>het</a:t>
            </a:r>
            <a:r>
              <a:rPr lang="nl-BE" b="1" dirty="0" err="1">
                <a:solidFill>
                  <a:srgbClr val="153F4C"/>
                </a:solidFill>
                <a:latin typeface="BalboaW01-Light" panose="02000506040000020003" pitchFamily="2" charset="0"/>
              </a:rPr>
              <a:t>slim</a:t>
            </a:r>
            <a:endParaRPr lang="nl-BE" b="1" dirty="0">
              <a:solidFill>
                <a:srgbClr val="153F4C"/>
              </a:solidFill>
            </a:endParaRPr>
          </a:p>
        </p:txBody>
      </p:sp>
      <p:sp>
        <p:nvSpPr>
          <p:cNvPr id="13" name="Tekstvak 12">
            <a:extLst>
              <a:ext uri="{FF2B5EF4-FFF2-40B4-BE49-F238E27FC236}">
                <a16:creationId xmlns:a16="http://schemas.microsoft.com/office/drawing/2014/main" id="{A4F2C097-303D-E5FA-58EB-E02F68E0194F}"/>
              </a:ext>
            </a:extLst>
          </p:cNvPr>
          <p:cNvSpPr txBox="1"/>
          <p:nvPr/>
        </p:nvSpPr>
        <p:spPr>
          <a:xfrm>
            <a:off x="5937287" y="2281840"/>
            <a:ext cx="2092288" cy="2246769"/>
          </a:xfrm>
          <a:prstGeom prst="rect">
            <a:avLst/>
          </a:prstGeom>
          <a:noFill/>
        </p:spPr>
        <p:txBody>
          <a:bodyPr wrap="square" rtlCol="0">
            <a:spAutoFit/>
          </a:bodyPr>
          <a:lstStyle/>
          <a:p>
            <a:pPr marL="285750" indent="-285750" algn="l">
              <a:spcAft>
                <a:spcPts val="600"/>
              </a:spcAft>
              <a:buFont typeface="Arial" panose="020B0604020202020204" pitchFamily="34" charset="0"/>
              <a:buChar char="•"/>
            </a:pPr>
            <a:r>
              <a:rPr lang="nl-NL" sz="2000" i="0" u="none" strike="noStrike" baseline="0" dirty="0">
                <a:latin typeface="+mj-lt"/>
              </a:rPr>
              <a:t>27.000 teksten</a:t>
            </a:r>
          </a:p>
          <a:p>
            <a:pPr marL="285750" indent="-285750" algn="l">
              <a:spcAft>
                <a:spcPts val="600"/>
              </a:spcAft>
              <a:buFont typeface="Arial" panose="020B0604020202020204" pitchFamily="34" charset="0"/>
              <a:buChar char="•"/>
            </a:pPr>
            <a:r>
              <a:rPr lang="nl-NL" sz="2000" i="0" u="none" strike="noStrike" baseline="0" dirty="0">
                <a:latin typeface="+mj-lt"/>
              </a:rPr>
              <a:t>Repertoire-advies</a:t>
            </a:r>
          </a:p>
          <a:p>
            <a:pPr marL="285750" indent="-285750" algn="l">
              <a:spcAft>
                <a:spcPts val="600"/>
              </a:spcAft>
              <a:buFont typeface="Arial" panose="020B0604020202020204" pitchFamily="34" charset="0"/>
              <a:buChar char="•"/>
            </a:pPr>
            <a:r>
              <a:rPr lang="nl-NL" sz="2000" dirty="0">
                <a:latin typeface="+mj-lt"/>
              </a:rPr>
              <a:t>Ontlening</a:t>
            </a:r>
          </a:p>
          <a:p>
            <a:pPr marL="285750" indent="-285750" algn="l">
              <a:spcAft>
                <a:spcPts val="600"/>
              </a:spcAft>
              <a:buFont typeface="Arial" panose="020B0604020202020204" pitchFamily="34" charset="0"/>
              <a:buChar char="•"/>
            </a:pPr>
            <a:r>
              <a:rPr lang="nl-NL" sz="2000" dirty="0">
                <a:latin typeface="+mj-lt"/>
              </a:rPr>
              <a:t>Auteursrechten</a:t>
            </a:r>
          </a:p>
          <a:p>
            <a:pPr marL="285750" indent="-285750" algn="l">
              <a:spcAft>
                <a:spcPts val="600"/>
              </a:spcAft>
              <a:buFont typeface="Arial" panose="020B0604020202020204" pitchFamily="34" charset="0"/>
              <a:buChar char="•"/>
            </a:pPr>
            <a:r>
              <a:rPr lang="nl-NL" sz="2000" dirty="0">
                <a:latin typeface="+mj-lt"/>
              </a:rPr>
              <a:t>Stuklezen</a:t>
            </a:r>
          </a:p>
        </p:txBody>
      </p:sp>
      <p:pic>
        <p:nvPicPr>
          <p:cNvPr id="14" name="Afbeelding 13">
            <a:extLst>
              <a:ext uri="{FF2B5EF4-FFF2-40B4-BE49-F238E27FC236}">
                <a16:creationId xmlns:a16="http://schemas.microsoft.com/office/drawing/2014/main" id="{C5044DA8-9279-283C-446A-A3BE2A314937}"/>
              </a:ext>
            </a:extLst>
          </p:cNvPr>
          <p:cNvPicPr>
            <a:picLocks noChangeAspect="1"/>
          </p:cNvPicPr>
          <p:nvPr/>
        </p:nvPicPr>
        <p:blipFill>
          <a:blip r:embed="rId3">
            <a:extLst>
              <a:ext uri="{28A0092B-C50C-407E-A947-70E740481C1C}">
                <a14:useLocalDpi xmlns:a14="http://schemas.microsoft.com/office/drawing/2010/main" val="0"/>
              </a:ext>
            </a:extLst>
          </a:blip>
          <a:srcRect t="9894" b="9894"/>
          <a:stretch/>
        </p:blipFill>
        <p:spPr>
          <a:xfrm>
            <a:off x="-31347" y="-88257"/>
            <a:ext cx="5426310" cy="6554371"/>
          </a:xfrm>
          <a:prstGeom prst="rect">
            <a:avLst/>
          </a:prstGeom>
        </p:spPr>
      </p:pic>
    </p:spTree>
    <p:extLst>
      <p:ext uri="{BB962C8B-B14F-4D97-AF65-F5344CB8AC3E}">
        <p14:creationId xmlns:p14="http://schemas.microsoft.com/office/powerpoint/2010/main" val="3679640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48644" y="5547658"/>
            <a:ext cx="1637928" cy="1310342"/>
          </a:xfrm>
          <a:prstGeom prst="rect">
            <a:avLst/>
          </a:prstGeom>
        </p:spPr>
      </p:pic>
      <p:sp>
        <p:nvSpPr>
          <p:cNvPr id="7" name="Titel 1"/>
          <p:cNvSpPr>
            <a:spLocks noGrp="1"/>
          </p:cNvSpPr>
          <p:nvPr>
            <p:ph type="title"/>
          </p:nvPr>
        </p:nvSpPr>
        <p:spPr>
          <a:xfrm>
            <a:off x="427289" y="334876"/>
            <a:ext cx="7811445" cy="1297013"/>
          </a:xfrm>
        </p:spPr>
        <p:txBody>
          <a:bodyPr anchor="t">
            <a:normAutofit/>
          </a:bodyPr>
          <a:lstStyle/>
          <a:p>
            <a:r>
              <a:rPr lang="nl-BE" b="1" dirty="0">
                <a:solidFill>
                  <a:srgbClr val="153F4C"/>
                </a:solidFill>
                <a:latin typeface="BalboaW01-Light" panose="02000506040000020003" pitchFamily="2" charset="0"/>
              </a:rPr>
              <a:t>Communicatie</a:t>
            </a:r>
            <a:r>
              <a:rPr lang="nl-BE" dirty="0">
                <a:solidFill>
                  <a:srgbClr val="153F4C"/>
                </a:solidFill>
                <a:latin typeface="BalboaW01-Light" panose="02000506040000020003" pitchFamily="2" charset="0"/>
              </a:rPr>
              <a:t>: extern en intern</a:t>
            </a:r>
            <a:endParaRPr lang="nl-BE" dirty="0">
              <a:solidFill>
                <a:srgbClr val="153F4C"/>
              </a:solidFill>
            </a:endParaRPr>
          </a:p>
        </p:txBody>
      </p:sp>
      <p:cxnSp>
        <p:nvCxnSpPr>
          <p:cNvPr id="5" name="Rechte verbindingslijn 4"/>
          <p:cNvCxnSpPr/>
          <p:nvPr/>
        </p:nvCxnSpPr>
        <p:spPr>
          <a:xfrm>
            <a:off x="1487488" y="5589240"/>
            <a:ext cx="9180512"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Rechthoek 1">
            <a:extLst>
              <a:ext uri="{FF2B5EF4-FFF2-40B4-BE49-F238E27FC236}">
                <a16:creationId xmlns:a16="http://schemas.microsoft.com/office/drawing/2014/main" id="{A2CAD1DF-6C56-D8B2-8207-A6399DF34864}"/>
              </a:ext>
            </a:extLst>
          </p:cNvPr>
          <p:cNvSpPr/>
          <p:nvPr/>
        </p:nvSpPr>
        <p:spPr>
          <a:xfrm>
            <a:off x="0" y="6466114"/>
            <a:ext cx="12269755" cy="465303"/>
          </a:xfrm>
          <a:prstGeom prst="rect">
            <a:avLst/>
          </a:prstGeom>
          <a:solidFill>
            <a:srgbClr val="153F4C"/>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6" name="Afbeelding 5" descr="Afbeelding met Graphics, Lettertype, logo, grafische vormgeving&#10;&#10;Automatisch gegenereerde beschrijving">
            <a:extLst>
              <a:ext uri="{FF2B5EF4-FFF2-40B4-BE49-F238E27FC236}">
                <a16:creationId xmlns:a16="http://schemas.microsoft.com/office/drawing/2014/main" id="{7095B7A3-F9C4-4353-296B-8BF08CA4AA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6921" y="2301186"/>
            <a:ext cx="4611036" cy="2589865"/>
          </a:xfrm>
          <a:prstGeom prst="rect">
            <a:avLst/>
          </a:prstGeom>
        </p:spPr>
      </p:pic>
      <p:pic>
        <p:nvPicPr>
          <p:cNvPr id="12" name="Afbeelding 11">
            <a:extLst>
              <a:ext uri="{FF2B5EF4-FFF2-40B4-BE49-F238E27FC236}">
                <a16:creationId xmlns:a16="http://schemas.microsoft.com/office/drawing/2014/main" id="{BE5C07C5-4727-2330-2AB1-33CD7784ACE3}"/>
              </a:ext>
            </a:extLst>
          </p:cNvPr>
          <p:cNvPicPr>
            <a:picLocks noChangeAspect="1"/>
          </p:cNvPicPr>
          <p:nvPr/>
        </p:nvPicPr>
        <p:blipFill>
          <a:blip r:embed="rId4"/>
          <a:stretch>
            <a:fillRect/>
          </a:stretch>
        </p:blipFill>
        <p:spPr>
          <a:xfrm>
            <a:off x="0" y="167118"/>
            <a:ext cx="6858000" cy="6858000"/>
          </a:xfrm>
          <a:prstGeom prst="rect">
            <a:avLst/>
          </a:prstGeom>
        </p:spPr>
      </p:pic>
    </p:spTree>
    <p:extLst>
      <p:ext uri="{BB962C8B-B14F-4D97-AF65-F5344CB8AC3E}">
        <p14:creationId xmlns:p14="http://schemas.microsoft.com/office/powerpoint/2010/main" val="2533543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00A63400-1E75-B9B8-D552-89BFCAF46DD6}"/>
              </a:ext>
            </a:extLst>
          </p:cNvPr>
          <p:cNvSpPr/>
          <p:nvPr/>
        </p:nvSpPr>
        <p:spPr>
          <a:xfrm>
            <a:off x="-74644" y="0"/>
            <a:ext cx="12344399" cy="6931417"/>
          </a:xfrm>
          <a:prstGeom prst="rect">
            <a:avLst/>
          </a:prstGeom>
          <a:solidFill>
            <a:srgbClr val="153F4C"/>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Titel 1">
            <a:extLst>
              <a:ext uri="{FF2B5EF4-FFF2-40B4-BE49-F238E27FC236}">
                <a16:creationId xmlns:a16="http://schemas.microsoft.com/office/drawing/2014/main" id="{65BE09B1-DB33-E5DB-CA8B-72F555F8A44E}"/>
              </a:ext>
            </a:extLst>
          </p:cNvPr>
          <p:cNvSpPr>
            <a:spLocks noGrp="1"/>
          </p:cNvSpPr>
          <p:nvPr>
            <p:ph type="ctrTitle"/>
          </p:nvPr>
        </p:nvSpPr>
        <p:spPr>
          <a:xfrm>
            <a:off x="1524000" y="976394"/>
            <a:ext cx="9144000" cy="4905213"/>
          </a:xfrm>
        </p:spPr>
        <p:txBody>
          <a:bodyPr anchor="ctr">
            <a:normAutofit/>
          </a:bodyPr>
          <a:lstStyle/>
          <a:p>
            <a:r>
              <a:rPr lang="nl-NL" sz="11500" b="1" dirty="0">
                <a:solidFill>
                  <a:schemeClr val="bg1"/>
                </a:solidFill>
                <a:latin typeface="BalboaW01-Bold" panose="02000506040000020003" pitchFamily="2" charset="0"/>
              </a:rPr>
              <a:t>CONTACTDAG </a:t>
            </a:r>
            <a:r>
              <a:rPr lang="nl-NL" sz="7200" b="1" dirty="0">
                <a:solidFill>
                  <a:schemeClr val="bg1"/>
                </a:solidFill>
                <a:latin typeface="BalboaW01-Light" panose="02000506040000020003" pitchFamily="2" charset="0"/>
              </a:rPr>
              <a:t>9/9/2023 -Gent</a:t>
            </a:r>
            <a:endParaRPr lang="nl-BE" sz="11500" b="1" dirty="0">
              <a:solidFill>
                <a:schemeClr val="bg1"/>
              </a:solidFill>
              <a:latin typeface="BalboaW01-Light" panose="02000506040000020003" pitchFamily="2" charset="0"/>
            </a:endParaRPr>
          </a:p>
        </p:txBody>
      </p:sp>
    </p:spTree>
    <p:extLst>
      <p:ext uri="{BB962C8B-B14F-4D97-AF65-F5344CB8AC3E}">
        <p14:creationId xmlns:p14="http://schemas.microsoft.com/office/powerpoint/2010/main" val="29569710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48644" y="5547658"/>
            <a:ext cx="1637928" cy="1310342"/>
          </a:xfrm>
          <a:prstGeom prst="rect">
            <a:avLst/>
          </a:prstGeom>
        </p:spPr>
      </p:pic>
      <p:pic>
        <p:nvPicPr>
          <p:cNvPr id="3" name="Afbeelding 2">
            <a:extLst>
              <a:ext uri="{FF2B5EF4-FFF2-40B4-BE49-F238E27FC236}">
                <a16:creationId xmlns:a16="http://schemas.microsoft.com/office/drawing/2014/main" id="{99235D07-1B37-C2F8-4A18-F415E1A9FE47}"/>
              </a:ext>
            </a:extLst>
          </p:cNvPr>
          <p:cNvPicPr>
            <a:picLocks noChangeAspect="1"/>
          </p:cNvPicPr>
          <p:nvPr/>
        </p:nvPicPr>
        <p:blipFill>
          <a:blip r:embed="rId3"/>
          <a:stretch>
            <a:fillRect/>
          </a:stretch>
        </p:blipFill>
        <p:spPr>
          <a:xfrm>
            <a:off x="2755144" y="193166"/>
            <a:ext cx="8226251" cy="4626661"/>
          </a:xfrm>
          <a:prstGeom prst="rect">
            <a:avLst/>
          </a:prstGeom>
        </p:spPr>
      </p:pic>
      <p:sp>
        <p:nvSpPr>
          <p:cNvPr id="7" name="Titel 1"/>
          <p:cNvSpPr>
            <a:spLocks noGrp="1"/>
          </p:cNvSpPr>
          <p:nvPr>
            <p:ph type="title"/>
          </p:nvPr>
        </p:nvSpPr>
        <p:spPr>
          <a:xfrm>
            <a:off x="427289" y="334876"/>
            <a:ext cx="7811445" cy="767531"/>
          </a:xfrm>
        </p:spPr>
        <p:txBody>
          <a:bodyPr anchor="t">
            <a:normAutofit/>
          </a:bodyPr>
          <a:lstStyle/>
          <a:p>
            <a:r>
              <a:rPr lang="nl-BE" b="1" dirty="0">
                <a:solidFill>
                  <a:srgbClr val="153F4C"/>
                </a:solidFill>
                <a:latin typeface="BalboaW01-Light" panose="02000506040000020003" pitchFamily="2" charset="0"/>
              </a:rPr>
              <a:t>Regiowerking</a:t>
            </a:r>
            <a:endParaRPr lang="nl-BE" dirty="0">
              <a:solidFill>
                <a:srgbClr val="153F4C"/>
              </a:solidFill>
            </a:endParaRPr>
          </a:p>
        </p:txBody>
      </p:sp>
      <p:cxnSp>
        <p:nvCxnSpPr>
          <p:cNvPr id="5" name="Rechte verbindingslijn 4"/>
          <p:cNvCxnSpPr/>
          <p:nvPr/>
        </p:nvCxnSpPr>
        <p:spPr>
          <a:xfrm>
            <a:off x="1487488" y="5589240"/>
            <a:ext cx="9180512"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Rechthoek 1">
            <a:extLst>
              <a:ext uri="{FF2B5EF4-FFF2-40B4-BE49-F238E27FC236}">
                <a16:creationId xmlns:a16="http://schemas.microsoft.com/office/drawing/2014/main" id="{A2CAD1DF-6C56-D8B2-8207-A6399DF34864}"/>
              </a:ext>
            </a:extLst>
          </p:cNvPr>
          <p:cNvSpPr/>
          <p:nvPr/>
        </p:nvSpPr>
        <p:spPr>
          <a:xfrm>
            <a:off x="0" y="6466114"/>
            <a:ext cx="12269755" cy="465303"/>
          </a:xfrm>
          <a:prstGeom prst="rect">
            <a:avLst/>
          </a:prstGeom>
          <a:solidFill>
            <a:srgbClr val="153F4C"/>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8" name="Tekstvak 7">
            <a:extLst>
              <a:ext uri="{FF2B5EF4-FFF2-40B4-BE49-F238E27FC236}">
                <a16:creationId xmlns:a16="http://schemas.microsoft.com/office/drawing/2014/main" id="{F66533D0-1CEE-6B55-D5B9-3443094F6C58}"/>
              </a:ext>
            </a:extLst>
          </p:cNvPr>
          <p:cNvSpPr txBox="1"/>
          <p:nvPr/>
        </p:nvSpPr>
        <p:spPr>
          <a:xfrm>
            <a:off x="427289" y="5404574"/>
            <a:ext cx="10601058" cy="369332"/>
          </a:xfrm>
          <a:prstGeom prst="rect">
            <a:avLst/>
          </a:prstGeom>
          <a:noFill/>
        </p:spPr>
        <p:txBody>
          <a:bodyPr wrap="square" rtlCol="0">
            <a:spAutoFit/>
          </a:bodyPr>
          <a:lstStyle/>
          <a:p>
            <a:r>
              <a:rPr lang="nl-BE" dirty="0">
                <a:solidFill>
                  <a:srgbClr val="0070C0"/>
                </a:solidFill>
              </a:rPr>
              <a:t>NIEUW!: Link naar filmpjes voor regiomedewerkers</a:t>
            </a:r>
          </a:p>
        </p:txBody>
      </p:sp>
    </p:spTree>
    <p:extLst>
      <p:ext uri="{BB962C8B-B14F-4D97-AF65-F5344CB8AC3E}">
        <p14:creationId xmlns:p14="http://schemas.microsoft.com/office/powerpoint/2010/main" val="1944730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48644" y="5547658"/>
            <a:ext cx="1637928" cy="1310342"/>
          </a:xfrm>
          <a:prstGeom prst="rect">
            <a:avLst/>
          </a:prstGeom>
        </p:spPr>
      </p:pic>
      <p:sp>
        <p:nvSpPr>
          <p:cNvPr id="7" name="Titel 1"/>
          <p:cNvSpPr>
            <a:spLocks noGrp="1"/>
          </p:cNvSpPr>
          <p:nvPr>
            <p:ph type="title"/>
          </p:nvPr>
        </p:nvSpPr>
        <p:spPr>
          <a:xfrm>
            <a:off x="427290" y="334876"/>
            <a:ext cx="6854354" cy="767531"/>
          </a:xfrm>
        </p:spPr>
        <p:txBody>
          <a:bodyPr anchor="t">
            <a:normAutofit/>
          </a:bodyPr>
          <a:lstStyle/>
          <a:p>
            <a:r>
              <a:rPr lang="nl-BE" b="1" dirty="0">
                <a:solidFill>
                  <a:srgbClr val="153F4C"/>
                </a:solidFill>
                <a:latin typeface="BalboaW01-Light" panose="02000506040000020003" pitchFamily="2" charset="0"/>
              </a:rPr>
              <a:t>Projecten en doelgroepen</a:t>
            </a:r>
            <a:endParaRPr lang="nl-BE" dirty="0">
              <a:solidFill>
                <a:srgbClr val="153F4C"/>
              </a:solidFill>
            </a:endParaRPr>
          </a:p>
        </p:txBody>
      </p:sp>
      <p:cxnSp>
        <p:nvCxnSpPr>
          <p:cNvPr id="5" name="Rechte verbindingslijn 4"/>
          <p:cNvCxnSpPr/>
          <p:nvPr/>
        </p:nvCxnSpPr>
        <p:spPr>
          <a:xfrm>
            <a:off x="1487488" y="5589240"/>
            <a:ext cx="9180512"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Rechthoek 1">
            <a:extLst>
              <a:ext uri="{FF2B5EF4-FFF2-40B4-BE49-F238E27FC236}">
                <a16:creationId xmlns:a16="http://schemas.microsoft.com/office/drawing/2014/main" id="{A2CAD1DF-6C56-D8B2-8207-A6399DF34864}"/>
              </a:ext>
            </a:extLst>
          </p:cNvPr>
          <p:cNvSpPr/>
          <p:nvPr/>
        </p:nvSpPr>
        <p:spPr>
          <a:xfrm>
            <a:off x="0" y="6466114"/>
            <a:ext cx="12269755" cy="465303"/>
          </a:xfrm>
          <a:prstGeom prst="rect">
            <a:avLst/>
          </a:prstGeom>
          <a:solidFill>
            <a:srgbClr val="153F4C"/>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8" name="Tekstvak 7">
            <a:extLst>
              <a:ext uri="{FF2B5EF4-FFF2-40B4-BE49-F238E27FC236}">
                <a16:creationId xmlns:a16="http://schemas.microsoft.com/office/drawing/2014/main" id="{F66533D0-1CEE-6B55-D5B9-3443094F6C58}"/>
              </a:ext>
            </a:extLst>
          </p:cNvPr>
          <p:cNvSpPr txBox="1"/>
          <p:nvPr/>
        </p:nvSpPr>
        <p:spPr>
          <a:xfrm>
            <a:off x="7453831" y="5290794"/>
            <a:ext cx="2189526" cy="923330"/>
          </a:xfrm>
          <a:prstGeom prst="rect">
            <a:avLst/>
          </a:prstGeom>
          <a:noFill/>
        </p:spPr>
        <p:txBody>
          <a:bodyPr wrap="square" rtlCol="0">
            <a:spAutoFit/>
          </a:bodyPr>
          <a:lstStyle/>
          <a:p>
            <a:endParaRPr lang="nl-BE" dirty="0">
              <a:solidFill>
                <a:srgbClr val="FF0000"/>
              </a:solidFill>
            </a:endParaRPr>
          </a:p>
          <a:p>
            <a:r>
              <a:rPr lang="nl-BE" dirty="0"/>
              <a:t>AGE on </a:t>
            </a:r>
            <a:r>
              <a:rPr lang="nl-BE" dirty="0" err="1"/>
              <a:t>stAGE</a:t>
            </a:r>
            <a:endParaRPr lang="nl-BE" dirty="0"/>
          </a:p>
          <a:p>
            <a:endParaRPr lang="nl-BE" dirty="0">
              <a:solidFill>
                <a:srgbClr val="FF0000"/>
              </a:solidFill>
            </a:endParaRPr>
          </a:p>
        </p:txBody>
      </p:sp>
      <p:pic>
        <p:nvPicPr>
          <p:cNvPr id="11" name="Afbeelding 10" descr="Afbeelding met kleding, schoeisel, persoon, groep&#10;&#10;Automatisch gegenereerde beschrijving">
            <a:extLst>
              <a:ext uri="{FF2B5EF4-FFF2-40B4-BE49-F238E27FC236}">
                <a16:creationId xmlns:a16="http://schemas.microsoft.com/office/drawing/2014/main" id="{4FD65AC1-941B-5D4C-72C2-08C57852F9D8}"/>
              </a:ext>
            </a:extLst>
          </p:cNvPr>
          <p:cNvPicPr>
            <a:picLocks noChangeAspect="1"/>
          </p:cNvPicPr>
          <p:nvPr/>
        </p:nvPicPr>
        <p:blipFill>
          <a:blip r:embed="rId3">
            <a:alphaModFix/>
            <a:extLst>
              <a:ext uri="{BEBA8EAE-BF5A-486C-A8C5-ECC9F3942E4B}">
                <a14:imgProps xmlns:a14="http://schemas.microsoft.com/office/drawing/2010/main">
                  <a14:imgLayer r:embed="rId4">
                    <a14:imgEffect>
                      <a14:artisticPaintStrokes/>
                    </a14:imgEffect>
                  </a14:imgLayer>
                </a14:imgProps>
              </a:ext>
              <a:ext uri="{28A0092B-C50C-407E-A947-70E740481C1C}">
                <a14:useLocalDpi xmlns:a14="http://schemas.microsoft.com/office/drawing/2010/main" val="0"/>
              </a:ext>
            </a:extLst>
          </a:blip>
          <a:stretch>
            <a:fillRect/>
          </a:stretch>
        </p:blipFill>
        <p:spPr>
          <a:xfrm>
            <a:off x="549828" y="1245491"/>
            <a:ext cx="2189526" cy="1459684"/>
          </a:xfrm>
          <a:prstGeom prst="rect">
            <a:avLst/>
          </a:prstGeom>
        </p:spPr>
      </p:pic>
      <p:sp>
        <p:nvSpPr>
          <p:cNvPr id="12" name="Tekstvak 11">
            <a:extLst>
              <a:ext uri="{FF2B5EF4-FFF2-40B4-BE49-F238E27FC236}">
                <a16:creationId xmlns:a16="http://schemas.microsoft.com/office/drawing/2014/main" id="{9B612991-A615-0AE4-E47F-356DDA071F25}"/>
              </a:ext>
            </a:extLst>
          </p:cNvPr>
          <p:cNvSpPr txBox="1"/>
          <p:nvPr/>
        </p:nvSpPr>
        <p:spPr>
          <a:xfrm>
            <a:off x="1006679" y="2681139"/>
            <a:ext cx="1138453" cy="369332"/>
          </a:xfrm>
          <a:prstGeom prst="rect">
            <a:avLst/>
          </a:prstGeom>
          <a:noFill/>
        </p:spPr>
        <p:txBody>
          <a:bodyPr wrap="none" rtlCol="0">
            <a:spAutoFit/>
          </a:bodyPr>
          <a:lstStyle/>
          <a:p>
            <a:r>
              <a:rPr lang="nl-BE" dirty="0" err="1"/>
              <a:t>JongDOEK</a:t>
            </a:r>
            <a:endParaRPr lang="nl-BE" dirty="0"/>
          </a:p>
        </p:txBody>
      </p:sp>
      <p:pic>
        <p:nvPicPr>
          <p:cNvPr id="14" name="Afbeelding 13" descr="Afbeelding met Menselijk gezicht, persoon, kleding, person&#10;&#10;Automatisch gegenereerde beschrijving">
            <a:extLst>
              <a:ext uri="{FF2B5EF4-FFF2-40B4-BE49-F238E27FC236}">
                <a16:creationId xmlns:a16="http://schemas.microsoft.com/office/drawing/2014/main" id="{10986CC2-8A04-5721-0740-FDC2D28FFCE6}"/>
              </a:ext>
            </a:extLst>
          </p:cNvPr>
          <p:cNvPicPr>
            <a:picLocks noChangeAspect="1"/>
          </p:cNvPicPr>
          <p:nvPr/>
        </p:nvPicPr>
        <p:blipFill>
          <a:blip r:embed="rId5">
            <a:extLst>
              <a:ext uri="{BEBA8EAE-BF5A-486C-A8C5-ECC9F3942E4B}">
                <a14:imgProps xmlns:a14="http://schemas.microsoft.com/office/drawing/2010/main">
                  <a14:imgLayer r:embed="rId6">
                    <a14:imgEffect>
                      <a14:artisticChalkSketch/>
                    </a14:imgEffect>
                  </a14:imgLayer>
                </a14:imgProps>
              </a:ext>
              <a:ext uri="{28A0092B-C50C-407E-A947-70E740481C1C}">
                <a14:useLocalDpi xmlns:a14="http://schemas.microsoft.com/office/drawing/2010/main" val="0"/>
              </a:ext>
            </a:extLst>
          </a:blip>
          <a:stretch>
            <a:fillRect/>
          </a:stretch>
        </p:blipFill>
        <p:spPr>
          <a:xfrm>
            <a:off x="3841385" y="1861375"/>
            <a:ext cx="2495478" cy="2092023"/>
          </a:xfrm>
          <a:prstGeom prst="rect">
            <a:avLst/>
          </a:prstGeom>
        </p:spPr>
      </p:pic>
      <p:sp>
        <p:nvSpPr>
          <p:cNvPr id="15" name="Tekstvak 14">
            <a:extLst>
              <a:ext uri="{FF2B5EF4-FFF2-40B4-BE49-F238E27FC236}">
                <a16:creationId xmlns:a16="http://schemas.microsoft.com/office/drawing/2014/main" id="{231F51BB-F0D7-024D-2B50-B66EC3317A8B}"/>
              </a:ext>
            </a:extLst>
          </p:cNvPr>
          <p:cNvSpPr txBox="1"/>
          <p:nvPr/>
        </p:nvSpPr>
        <p:spPr>
          <a:xfrm>
            <a:off x="4579642" y="3991675"/>
            <a:ext cx="1006366" cy="369332"/>
          </a:xfrm>
          <a:prstGeom prst="rect">
            <a:avLst/>
          </a:prstGeom>
          <a:noFill/>
        </p:spPr>
        <p:txBody>
          <a:bodyPr wrap="none" rtlCol="0">
            <a:spAutoFit/>
          </a:bodyPr>
          <a:lstStyle/>
          <a:p>
            <a:r>
              <a:rPr lang="nl-BE" dirty="0"/>
              <a:t>Souvenir</a:t>
            </a:r>
          </a:p>
        </p:txBody>
      </p:sp>
      <p:pic>
        <p:nvPicPr>
          <p:cNvPr id="17" name="Afbeelding 16" descr="Afbeelding met kleding, persoon, entertainment, sport&#10;&#10;Automatisch gegenereerde beschrijving">
            <a:extLst>
              <a:ext uri="{FF2B5EF4-FFF2-40B4-BE49-F238E27FC236}">
                <a16:creationId xmlns:a16="http://schemas.microsoft.com/office/drawing/2014/main" id="{29A4CAB5-E46C-87CF-B951-A478E6C73CA7}"/>
              </a:ext>
            </a:extLst>
          </p:cNvPr>
          <p:cNvPicPr>
            <a:picLocks noChangeAspect="1"/>
          </p:cNvPicPr>
          <p:nvPr/>
        </p:nvPicPr>
        <p:blipFill>
          <a:blip r:embed="rId7">
            <a:extLst>
              <a:ext uri="{BEBA8EAE-BF5A-486C-A8C5-ECC9F3942E4B}">
                <a14:imgProps xmlns:a14="http://schemas.microsoft.com/office/drawing/2010/main">
                  <a14:imgLayer r:embed="rId8">
                    <a14:imgEffect>
                      <a14:artisticChalkSketch/>
                    </a14:imgEffect>
                  </a14:imgLayer>
                </a14:imgProps>
              </a:ext>
              <a:ext uri="{28A0092B-C50C-407E-A947-70E740481C1C}">
                <a14:useLocalDpi xmlns:a14="http://schemas.microsoft.com/office/drawing/2010/main" val="0"/>
              </a:ext>
            </a:extLst>
          </a:blip>
          <a:stretch>
            <a:fillRect/>
          </a:stretch>
        </p:blipFill>
        <p:spPr>
          <a:xfrm>
            <a:off x="7722408" y="746915"/>
            <a:ext cx="2055173" cy="2055173"/>
          </a:xfrm>
          <a:prstGeom prst="rect">
            <a:avLst/>
          </a:prstGeom>
        </p:spPr>
      </p:pic>
      <p:sp>
        <p:nvSpPr>
          <p:cNvPr id="18" name="Tekstvak 17">
            <a:extLst>
              <a:ext uri="{FF2B5EF4-FFF2-40B4-BE49-F238E27FC236}">
                <a16:creationId xmlns:a16="http://schemas.microsoft.com/office/drawing/2014/main" id="{9589022E-70B8-6600-963D-1FB76FD9E611}"/>
              </a:ext>
            </a:extLst>
          </p:cNvPr>
          <p:cNvSpPr txBox="1"/>
          <p:nvPr/>
        </p:nvSpPr>
        <p:spPr>
          <a:xfrm>
            <a:off x="8305258" y="2786630"/>
            <a:ext cx="1030539" cy="369332"/>
          </a:xfrm>
          <a:prstGeom prst="rect">
            <a:avLst/>
          </a:prstGeom>
          <a:noFill/>
        </p:spPr>
        <p:txBody>
          <a:bodyPr wrap="none" rtlCol="0">
            <a:spAutoFit/>
          </a:bodyPr>
          <a:lstStyle/>
          <a:p>
            <a:r>
              <a:rPr lang="nl-BE" dirty="0"/>
              <a:t>Project V</a:t>
            </a:r>
          </a:p>
        </p:txBody>
      </p:sp>
      <p:pic>
        <p:nvPicPr>
          <p:cNvPr id="20" name="Afbeelding 19" descr="Afbeelding met persoon, Menselijk gezicht, kleding, Dans&#10;&#10;Automatisch gegenereerde beschrijving">
            <a:extLst>
              <a:ext uri="{FF2B5EF4-FFF2-40B4-BE49-F238E27FC236}">
                <a16:creationId xmlns:a16="http://schemas.microsoft.com/office/drawing/2014/main" id="{57D11A54-3CC4-1D07-F715-4355A0F45B8D}"/>
              </a:ext>
            </a:extLst>
          </p:cNvPr>
          <p:cNvPicPr>
            <a:picLocks noChangeAspect="1"/>
          </p:cNvPicPr>
          <p:nvPr/>
        </p:nvPicPr>
        <p:blipFill>
          <a:blip r:embed="rId9">
            <a:extLst>
              <a:ext uri="{BEBA8EAE-BF5A-486C-A8C5-ECC9F3942E4B}">
                <a14:imgProps xmlns:a14="http://schemas.microsoft.com/office/drawing/2010/main">
                  <a14:imgLayer r:embed="rId10">
                    <a14:imgEffect>
                      <a14:artisticChalkSketch/>
                    </a14:imgEffect>
                  </a14:imgLayer>
                </a14:imgProps>
              </a:ext>
              <a:ext uri="{28A0092B-C50C-407E-A947-70E740481C1C}">
                <a14:useLocalDpi xmlns:a14="http://schemas.microsoft.com/office/drawing/2010/main" val="0"/>
              </a:ext>
            </a:extLst>
          </a:blip>
          <a:stretch>
            <a:fillRect/>
          </a:stretch>
        </p:blipFill>
        <p:spPr>
          <a:xfrm>
            <a:off x="6984081" y="3910043"/>
            <a:ext cx="2494171" cy="1679197"/>
          </a:xfrm>
          <a:prstGeom prst="rect">
            <a:avLst/>
          </a:prstGeom>
        </p:spPr>
      </p:pic>
      <p:pic>
        <p:nvPicPr>
          <p:cNvPr id="21" name="Afbeelding 20">
            <a:extLst>
              <a:ext uri="{FF2B5EF4-FFF2-40B4-BE49-F238E27FC236}">
                <a16:creationId xmlns:a16="http://schemas.microsoft.com/office/drawing/2014/main" id="{EA7D5923-17E7-FFDA-A84E-50A2EC85C088}"/>
              </a:ext>
            </a:extLst>
          </p:cNvPr>
          <p:cNvPicPr>
            <a:picLocks noChangeAspect="1"/>
          </p:cNvPicPr>
          <p:nvPr/>
        </p:nvPicPr>
        <p:blipFill>
          <a:blip r:embed="rId11">
            <a:extLst>
              <a:ext uri="{BEBA8EAE-BF5A-486C-A8C5-ECC9F3942E4B}">
                <a14:imgProps xmlns:a14="http://schemas.microsoft.com/office/drawing/2010/main">
                  <a14:imgLayer r:embed="rId12">
                    <a14:imgEffect>
                      <a14:artisticChalkSketch/>
                    </a14:imgEffect>
                  </a14:imgLayer>
                </a14:imgProps>
              </a:ext>
            </a:extLst>
          </a:blip>
          <a:stretch>
            <a:fillRect/>
          </a:stretch>
        </p:blipFill>
        <p:spPr>
          <a:xfrm>
            <a:off x="1110535" y="3826965"/>
            <a:ext cx="2276037" cy="1517358"/>
          </a:xfrm>
          <a:prstGeom prst="rect">
            <a:avLst/>
          </a:prstGeom>
        </p:spPr>
      </p:pic>
      <p:sp>
        <p:nvSpPr>
          <p:cNvPr id="22" name="Tekstvak 21">
            <a:extLst>
              <a:ext uri="{FF2B5EF4-FFF2-40B4-BE49-F238E27FC236}">
                <a16:creationId xmlns:a16="http://schemas.microsoft.com/office/drawing/2014/main" id="{9DC0BC0A-34CF-046B-05D2-FCDDC874321E}"/>
              </a:ext>
            </a:extLst>
          </p:cNvPr>
          <p:cNvSpPr txBox="1"/>
          <p:nvPr/>
        </p:nvSpPr>
        <p:spPr>
          <a:xfrm>
            <a:off x="1471930" y="5297603"/>
            <a:ext cx="1553246" cy="369332"/>
          </a:xfrm>
          <a:prstGeom prst="rect">
            <a:avLst/>
          </a:prstGeom>
          <a:noFill/>
        </p:spPr>
        <p:txBody>
          <a:bodyPr wrap="none" rtlCol="0">
            <a:spAutoFit/>
          </a:bodyPr>
          <a:lstStyle/>
          <a:p>
            <a:r>
              <a:rPr lang="nl-BE" dirty="0"/>
              <a:t>gevangenissen</a:t>
            </a:r>
          </a:p>
        </p:txBody>
      </p:sp>
    </p:spTree>
    <p:extLst>
      <p:ext uri="{BB962C8B-B14F-4D97-AF65-F5344CB8AC3E}">
        <p14:creationId xmlns:p14="http://schemas.microsoft.com/office/powerpoint/2010/main" val="101052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48644" y="5547658"/>
            <a:ext cx="1637928" cy="1310342"/>
          </a:xfrm>
          <a:prstGeom prst="rect">
            <a:avLst/>
          </a:prstGeom>
        </p:spPr>
      </p:pic>
      <p:sp>
        <p:nvSpPr>
          <p:cNvPr id="7" name="Titel 1"/>
          <p:cNvSpPr>
            <a:spLocks noGrp="1"/>
          </p:cNvSpPr>
          <p:nvPr>
            <p:ph type="title"/>
          </p:nvPr>
        </p:nvSpPr>
        <p:spPr>
          <a:xfrm>
            <a:off x="774737" y="2250343"/>
            <a:ext cx="2914650" cy="1297013"/>
          </a:xfrm>
        </p:spPr>
        <p:txBody>
          <a:bodyPr anchor="t">
            <a:normAutofit fontScale="90000"/>
          </a:bodyPr>
          <a:lstStyle/>
          <a:p>
            <a:r>
              <a:rPr lang="nl-BE" dirty="0">
                <a:solidFill>
                  <a:srgbClr val="153F4C"/>
                </a:solidFill>
                <a:latin typeface="BalboaW01-Light" panose="02000506040000020003" pitchFamily="2" charset="0"/>
              </a:rPr>
              <a:t>Spots op West</a:t>
            </a:r>
            <a:endParaRPr lang="nl-BE" dirty="0">
              <a:solidFill>
                <a:srgbClr val="153F4C"/>
              </a:solidFill>
            </a:endParaRPr>
          </a:p>
        </p:txBody>
      </p:sp>
      <p:cxnSp>
        <p:nvCxnSpPr>
          <p:cNvPr id="5" name="Rechte verbindingslijn 4"/>
          <p:cNvCxnSpPr/>
          <p:nvPr/>
        </p:nvCxnSpPr>
        <p:spPr>
          <a:xfrm>
            <a:off x="1487488" y="5589240"/>
            <a:ext cx="9180512"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ijdelijke aanduiding voor inhoud 2">
            <a:extLst>
              <a:ext uri="{FF2B5EF4-FFF2-40B4-BE49-F238E27FC236}">
                <a16:creationId xmlns:a16="http://schemas.microsoft.com/office/drawing/2014/main" id="{71A35EBA-53D7-4C3D-9138-29B8DADCAF9D}"/>
              </a:ext>
            </a:extLst>
          </p:cNvPr>
          <p:cNvSpPr>
            <a:spLocks noGrp="1"/>
          </p:cNvSpPr>
          <p:nvPr>
            <p:ph idx="1"/>
          </p:nvPr>
        </p:nvSpPr>
        <p:spPr>
          <a:xfrm>
            <a:off x="774737" y="3545294"/>
            <a:ext cx="2914650" cy="2307535"/>
          </a:xfrm>
        </p:spPr>
        <p:txBody>
          <a:bodyPr>
            <a:normAutofit/>
          </a:bodyPr>
          <a:lstStyle/>
          <a:p>
            <a:pPr>
              <a:defRPr/>
            </a:pPr>
            <a:r>
              <a:rPr lang="nl-BE" sz="2000" dirty="0">
                <a:effectLst/>
                <a:latin typeface="+mj-lt"/>
                <a:ea typeface="Calibri" panose="020F0502020204030204" pitchFamily="34" charset="0"/>
                <a:cs typeface="Times New Roman" panose="02020603050405020304" pitchFamily="18" charset="0"/>
              </a:rPr>
              <a:t>4-7 juli 2024</a:t>
            </a:r>
          </a:p>
          <a:p>
            <a:pPr>
              <a:defRPr/>
            </a:pPr>
            <a:r>
              <a:rPr lang="nl-BE" sz="2000" dirty="0">
                <a:effectLst/>
                <a:latin typeface="+mj-lt"/>
                <a:ea typeface="Calibri" panose="020F0502020204030204" pitchFamily="34" charset="0"/>
                <a:cs typeface="Times New Roman" panose="02020603050405020304" pitchFamily="18" charset="0"/>
              </a:rPr>
              <a:t>Westouter</a:t>
            </a:r>
          </a:p>
          <a:p>
            <a:pPr>
              <a:defRPr/>
            </a:pPr>
            <a:r>
              <a:rPr lang="nl-BE" sz="2000" dirty="0">
                <a:effectLst/>
                <a:latin typeface="+mj-lt"/>
                <a:ea typeface="Calibri" panose="020F0502020204030204" pitchFamily="34" charset="0"/>
                <a:cs typeface="Times New Roman" panose="02020603050405020304" pitchFamily="18" charset="0"/>
              </a:rPr>
              <a:t>Locatietheater</a:t>
            </a:r>
          </a:p>
          <a:p>
            <a:pPr>
              <a:defRPr/>
            </a:pPr>
            <a:r>
              <a:rPr lang="nl-BE" sz="2000" dirty="0">
                <a:effectLst/>
                <a:latin typeface="+mj-lt"/>
                <a:ea typeface="Calibri" panose="020F0502020204030204" pitchFamily="34" charset="0"/>
                <a:cs typeface="Times New Roman" panose="02020603050405020304" pitchFamily="18" charset="0"/>
              </a:rPr>
              <a:t>Brede oproep</a:t>
            </a:r>
          </a:p>
        </p:txBody>
      </p:sp>
      <p:sp>
        <p:nvSpPr>
          <p:cNvPr id="2" name="Rechthoek 1">
            <a:extLst>
              <a:ext uri="{FF2B5EF4-FFF2-40B4-BE49-F238E27FC236}">
                <a16:creationId xmlns:a16="http://schemas.microsoft.com/office/drawing/2014/main" id="{A2CAD1DF-6C56-D8B2-8207-A6399DF34864}"/>
              </a:ext>
            </a:extLst>
          </p:cNvPr>
          <p:cNvSpPr/>
          <p:nvPr/>
        </p:nvSpPr>
        <p:spPr>
          <a:xfrm>
            <a:off x="-74644" y="6466114"/>
            <a:ext cx="12344399" cy="465303"/>
          </a:xfrm>
          <a:prstGeom prst="rect">
            <a:avLst/>
          </a:prstGeom>
          <a:solidFill>
            <a:srgbClr val="153F4C"/>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9" name="Tijdelijke aanduiding voor inhoud 2">
            <a:extLst>
              <a:ext uri="{FF2B5EF4-FFF2-40B4-BE49-F238E27FC236}">
                <a16:creationId xmlns:a16="http://schemas.microsoft.com/office/drawing/2014/main" id="{9BFA2EFF-1148-86F3-CFD1-BDDE39FAC941}"/>
              </a:ext>
            </a:extLst>
          </p:cNvPr>
          <p:cNvSpPr txBox="1">
            <a:spLocks/>
          </p:cNvSpPr>
          <p:nvPr/>
        </p:nvSpPr>
        <p:spPr>
          <a:xfrm>
            <a:off x="3595005" y="3545294"/>
            <a:ext cx="4348464" cy="254566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nl-NL" sz="2000" dirty="0">
                <a:latin typeface="+mj-lt"/>
                <a:cs typeface="Calibri" panose="020F0502020204030204" pitchFamily="34" charset="0"/>
              </a:rPr>
              <a:t>27 okt- 1 nov 2023</a:t>
            </a:r>
          </a:p>
          <a:p>
            <a:pPr>
              <a:defRPr/>
            </a:pPr>
            <a:r>
              <a:rPr lang="nl-NL" sz="2000" dirty="0">
                <a:latin typeface="+mj-lt"/>
                <a:cs typeface="Calibri" panose="020F0502020204030204" pitchFamily="34" charset="0"/>
              </a:rPr>
              <a:t>Trekt rond, volgende edities in Brugge, Gent en Ieper</a:t>
            </a:r>
          </a:p>
          <a:p>
            <a:pPr>
              <a:defRPr/>
            </a:pPr>
            <a:r>
              <a:rPr lang="nl-NL" sz="2000" dirty="0">
                <a:latin typeface="+mj-lt"/>
                <a:cs typeface="Calibri" panose="020F0502020204030204" pitchFamily="34" charset="0"/>
              </a:rPr>
              <a:t>Landjuweelselecteurs </a:t>
            </a:r>
          </a:p>
          <a:p>
            <a:pPr>
              <a:defRPr/>
            </a:pPr>
            <a:r>
              <a:rPr lang="nl-NL" sz="2000" dirty="0">
                <a:latin typeface="+mj-lt"/>
                <a:cs typeface="Calibri" panose="020F0502020204030204" pitchFamily="34" charset="0"/>
              </a:rPr>
              <a:t>Samenwerking met lokale partners</a:t>
            </a:r>
          </a:p>
          <a:p>
            <a:pPr>
              <a:defRPr/>
            </a:pPr>
            <a:endParaRPr lang="nl-NL" sz="2000" dirty="0">
              <a:latin typeface="+mj-lt"/>
              <a:cs typeface="Calibri" panose="020F0502020204030204" pitchFamily="34" charset="0"/>
            </a:endParaRPr>
          </a:p>
        </p:txBody>
      </p:sp>
      <p:sp>
        <p:nvSpPr>
          <p:cNvPr id="10" name="Titel 1">
            <a:extLst>
              <a:ext uri="{FF2B5EF4-FFF2-40B4-BE49-F238E27FC236}">
                <a16:creationId xmlns:a16="http://schemas.microsoft.com/office/drawing/2014/main" id="{88649E30-F788-722A-3708-4A31B8327DA0}"/>
              </a:ext>
            </a:extLst>
          </p:cNvPr>
          <p:cNvSpPr txBox="1">
            <a:spLocks/>
          </p:cNvSpPr>
          <p:nvPr/>
        </p:nvSpPr>
        <p:spPr>
          <a:xfrm>
            <a:off x="3452501" y="2268331"/>
            <a:ext cx="4452163" cy="129701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BE" dirty="0">
                <a:solidFill>
                  <a:srgbClr val="153F4C"/>
                </a:solidFill>
                <a:latin typeface="BalboaW01-Light" panose="02000506040000020003" pitchFamily="2" charset="0"/>
              </a:rPr>
              <a:t>Landjuweelfestival</a:t>
            </a:r>
            <a:endParaRPr lang="nl-BE" dirty="0">
              <a:solidFill>
                <a:srgbClr val="153F4C"/>
              </a:solidFill>
            </a:endParaRPr>
          </a:p>
        </p:txBody>
      </p:sp>
      <p:sp>
        <p:nvSpPr>
          <p:cNvPr id="11" name="Tijdelijke aanduiding voor inhoud 2">
            <a:extLst>
              <a:ext uri="{FF2B5EF4-FFF2-40B4-BE49-F238E27FC236}">
                <a16:creationId xmlns:a16="http://schemas.microsoft.com/office/drawing/2014/main" id="{92E38B08-2281-D4E6-DC65-DBD4A97C0780}"/>
              </a:ext>
            </a:extLst>
          </p:cNvPr>
          <p:cNvSpPr txBox="1">
            <a:spLocks/>
          </p:cNvSpPr>
          <p:nvPr/>
        </p:nvSpPr>
        <p:spPr>
          <a:xfrm>
            <a:off x="8246668" y="3545294"/>
            <a:ext cx="3386919" cy="263138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nl-NL" sz="2000" dirty="0">
                <a:latin typeface="+mj-lt"/>
                <a:cs typeface="Calibri" panose="020F0502020204030204" pitchFamily="34" charset="0"/>
              </a:rPr>
              <a:t>1 september 2024</a:t>
            </a:r>
          </a:p>
          <a:p>
            <a:pPr>
              <a:defRPr/>
            </a:pPr>
            <a:r>
              <a:rPr lang="nl-NL" sz="2000" dirty="0">
                <a:latin typeface="+mj-lt"/>
                <a:cs typeface="Calibri" panose="020F0502020204030204" pitchFamily="34" charset="0"/>
              </a:rPr>
              <a:t>Abdijsite Herkenrode</a:t>
            </a:r>
          </a:p>
          <a:p>
            <a:pPr>
              <a:defRPr/>
            </a:pPr>
            <a:r>
              <a:rPr lang="nl-NL" sz="2000" dirty="0">
                <a:latin typeface="+mj-lt"/>
                <a:cs typeface="Calibri" panose="020F0502020204030204" pitchFamily="34" charset="0"/>
              </a:rPr>
              <a:t>Familietheater </a:t>
            </a:r>
          </a:p>
          <a:p>
            <a:pPr>
              <a:defRPr/>
            </a:pPr>
            <a:r>
              <a:rPr lang="nl-NL" sz="2000" dirty="0">
                <a:latin typeface="+mj-lt"/>
                <a:cs typeface="Calibri" panose="020F0502020204030204" pitchFamily="34" charset="0"/>
              </a:rPr>
              <a:t>Brede oproep</a:t>
            </a:r>
          </a:p>
        </p:txBody>
      </p:sp>
      <p:sp>
        <p:nvSpPr>
          <p:cNvPr id="12" name="Titel 1">
            <a:extLst>
              <a:ext uri="{FF2B5EF4-FFF2-40B4-BE49-F238E27FC236}">
                <a16:creationId xmlns:a16="http://schemas.microsoft.com/office/drawing/2014/main" id="{3EFFC56A-26A5-2EB8-5236-A056BDFAD19D}"/>
              </a:ext>
            </a:extLst>
          </p:cNvPr>
          <p:cNvSpPr txBox="1">
            <a:spLocks/>
          </p:cNvSpPr>
          <p:nvPr/>
        </p:nvSpPr>
        <p:spPr>
          <a:xfrm>
            <a:off x="8153053" y="2269712"/>
            <a:ext cx="4038947" cy="129701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BE" dirty="0">
                <a:solidFill>
                  <a:srgbClr val="153F4C"/>
                </a:solidFill>
                <a:latin typeface="BalboaW01-Light" panose="02000506040000020003" pitchFamily="2" charset="0"/>
              </a:rPr>
              <a:t>Toekoer Festival</a:t>
            </a:r>
            <a:endParaRPr lang="nl-BE" dirty="0">
              <a:solidFill>
                <a:srgbClr val="153F4C"/>
              </a:solidFill>
            </a:endParaRPr>
          </a:p>
        </p:txBody>
      </p:sp>
      <p:sp>
        <p:nvSpPr>
          <p:cNvPr id="3" name="Titel 1">
            <a:extLst>
              <a:ext uri="{FF2B5EF4-FFF2-40B4-BE49-F238E27FC236}">
                <a16:creationId xmlns:a16="http://schemas.microsoft.com/office/drawing/2014/main" id="{626ACEAF-5BEB-DD1F-E9A4-E416D42A8F87}"/>
              </a:ext>
            </a:extLst>
          </p:cNvPr>
          <p:cNvSpPr txBox="1">
            <a:spLocks/>
          </p:cNvSpPr>
          <p:nvPr/>
        </p:nvSpPr>
        <p:spPr>
          <a:xfrm>
            <a:off x="774737" y="312037"/>
            <a:ext cx="10858850" cy="12970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a:solidFill>
                  <a:srgbClr val="153F4C"/>
                </a:solidFill>
                <a:latin typeface="BalboaW01-Light" panose="02000506040000020003" pitchFamily="2" charset="0"/>
              </a:rPr>
              <a:t>Events</a:t>
            </a:r>
            <a:endParaRPr lang="nl-BE" b="1" dirty="0">
              <a:solidFill>
                <a:srgbClr val="153F4C"/>
              </a:solidFill>
              <a:latin typeface="BalboaW01-Light" panose="02000506040000020003" pitchFamily="2" charset="0"/>
            </a:endParaRPr>
          </a:p>
        </p:txBody>
      </p:sp>
      <p:sp>
        <p:nvSpPr>
          <p:cNvPr id="6" name="Tekstvak 5">
            <a:extLst>
              <a:ext uri="{FF2B5EF4-FFF2-40B4-BE49-F238E27FC236}">
                <a16:creationId xmlns:a16="http://schemas.microsoft.com/office/drawing/2014/main" id="{FACBE3F1-CB24-EE7C-113B-811FBD189A4B}"/>
              </a:ext>
            </a:extLst>
          </p:cNvPr>
          <p:cNvSpPr txBox="1"/>
          <p:nvPr/>
        </p:nvSpPr>
        <p:spPr>
          <a:xfrm>
            <a:off x="774737" y="1315156"/>
            <a:ext cx="10532705" cy="523220"/>
          </a:xfrm>
          <a:prstGeom prst="rect">
            <a:avLst/>
          </a:prstGeom>
          <a:noFill/>
        </p:spPr>
        <p:txBody>
          <a:bodyPr wrap="square" rtlCol="0">
            <a:spAutoFit/>
          </a:bodyPr>
          <a:lstStyle/>
          <a:p>
            <a:pPr algn="l">
              <a:spcAft>
                <a:spcPts val="600"/>
              </a:spcAft>
            </a:pPr>
            <a:r>
              <a:rPr lang="nl-NL" sz="2800" dirty="0">
                <a:solidFill>
                  <a:srgbClr val="6FABB3"/>
                </a:solidFill>
                <a:latin typeface="BalboaW01-Light" panose="02000506040000020003" pitchFamily="2" charset="0"/>
              </a:rPr>
              <a:t>o</a:t>
            </a:r>
            <a:r>
              <a:rPr lang="nl-NL" sz="2800" b="0" i="0" u="none" strike="noStrike" baseline="0" dirty="0">
                <a:solidFill>
                  <a:srgbClr val="6FABB3"/>
                </a:solidFill>
                <a:latin typeface="BalboaW01-Light" panose="02000506040000020003" pitchFamily="2" charset="0"/>
              </a:rPr>
              <a:t>ntmoeting – festivals - congressen</a:t>
            </a:r>
            <a:endParaRPr lang="nl-NL" sz="2000" b="0" i="0" u="none" strike="noStrike" baseline="0" dirty="0">
              <a:latin typeface="+mj-lt"/>
            </a:endParaRPr>
          </a:p>
        </p:txBody>
      </p:sp>
    </p:spTree>
    <p:extLst>
      <p:ext uri="{BB962C8B-B14F-4D97-AF65-F5344CB8AC3E}">
        <p14:creationId xmlns:p14="http://schemas.microsoft.com/office/powerpoint/2010/main" val="536454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build="p"/>
      <p:bldP spid="9" grpId="0"/>
      <p:bldP spid="10" grpId="0"/>
      <p:bldP spid="11" grpId="0"/>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59C25CC4-F8F5-667D-1651-D23E07FD933E}"/>
              </a:ext>
            </a:extLst>
          </p:cNvPr>
          <p:cNvSpPr/>
          <p:nvPr/>
        </p:nvSpPr>
        <p:spPr>
          <a:xfrm>
            <a:off x="-74644" y="6466114"/>
            <a:ext cx="12344399" cy="465303"/>
          </a:xfrm>
          <a:prstGeom prst="rect">
            <a:avLst/>
          </a:prstGeom>
          <a:solidFill>
            <a:srgbClr val="153F4C"/>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6" name="Afbeelding 5">
            <a:extLst>
              <a:ext uri="{FF2B5EF4-FFF2-40B4-BE49-F238E27FC236}">
                <a16:creationId xmlns:a16="http://schemas.microsoft.com/office/drawing/2014/main" id="{34564334-6CE1-4055-8789-78CCE478C0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21161" y="151003"/>
            <a:ext cx="1065277" cy="1157680"/>
          </a:xfrm>
          <a:prstGeom prst="rect">
            <a:avLst/>
          </a:prstGeom>
        </p:spPr>
      </p:pic>
      <p:sp>
        <p:nvSpPr>
          <p:cNvPr id="4" name="Titel 1">
            <a:extLst>
              <a:ext uri="{FF2B5EF4-FFF2-40B4-BE49-F238E27FC236}">
                <a16:creationId xmlns:a16="http://schemas.microsoft.com/office/drawing/2014/main" id="{AF0E4264-47CE-9F24-37E6-036384CE621B}"/>
              </a:ext>
            </a:extLst>
          </p:cNvPr>
          <p:cNvSpPr txBox="1">
            <a:spLocks/>
          </p:cNvSpPr>
          <p:nvPr/>
        </p:nvSpPr>
        <p:spPr>
          <a:xfrm>
            <a:off x="5200650" y="303403"/>
            <a:ext cx="6305549" cy="1297013"/>
          </a:xfrm>
          <a:prstGeom prst="rect">
            <a:avLst/>
          </a:prstGeom>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dirty="0" err="1">
                <a:solidFill>
                  <a:srgbClr val="153F4C"/>
                </a:solidFill>
                <a:latin typeface="BalboaW01-Light" panose="02000506040000020003" pitchFamily="2" charset="0"/>
              </a:rPr>
              <a:t>Inspiratiedag</a:t>
            </a:r>
            <a:r>
              <a:rPr lang="nl-NL" dirty="0">
                <a:solidFill>
                  <a:srgbClr val="153F4C"/>
                </a:solidFill>
                <a:latin typeface="BalboaW01-Light" panose="02000506040000020003" pitchFamily="2" charset="0"/>
              </a:rPr>
              <a:t> </a:t>
            </a:r>
            <a:r>
              <a:rPr lang="nl-NL" dirty="0" err="1">
                <a:solidFill>
                  <a:srgbClr val="153F4C"/>
                </a:solidFill>
                <a:latin typeface="BalboaW01-Light" panose="02000506040000020003" pitchFamily="2" charset="0"/>
              </a:rPr>
              <a:t>soiaal</a:t>
            </a:r>
            <a:r>
              <a:rPr lang="nl-NL" dirty="0">
                <a:solidFill>
                  <a:srgbClr val="153F4C"/>
                </a:solidFill>
                <a:latin typeface="BalboaW01-Light" panose="02000506040000020003" pitchFamily="2" charset="0"/>
              </a:rPr>
              <a:t>- artistieke werkingen versus theater in de vrije tijd</a:t>
            </a:r>
            <a:endParaRPr lang="nl-BE" dirty="0">
              <a:solidFill>
                <a:srgbClr val="153F4C"/>
              </a:solidFill>
              <a:latin typeface="BalboaW01-Light" panose="02000506040000020003" pitchFamily="2" charset="0"/>
            </a:endParaRPr>
          </a:p>
        </p:txBody>
      </p:sp>
      <p:sp>
        <p:nvSpPr>
          <p:cNvPr id="8" name="Tekstvak 7">
            <a:extLst>
              <a:ext uri="{FF2B5EF4-FFF2-40B4-BE49-F238E27FC236}">
                <a16:creationId xmlns:a16="http://schemas.microsoft.com/office/drawing/2014/main" id="{6FFA3563-0A79-38BE-6509-A4957D74D1C4}"/>
              </a:ext>
            </a:extLst>
          </p:cNvPr>
          <p:cNvSpPr txBox="1"/>
          <p:nvPr/>
        </p:nvSpPr>
        <p:spPr>
          <a:xfrm>
            <a:off x="5200650" y="1960700"/>
            <a:ext cx="5076825" cy="2708434"/>
          </a:xfrm>
          <a:prstGeom prst="rect">
            <a:avLst/>
          </a:prstGeom>
          <a:noFill/>
        </p:spPr>
        <p:txBody>
          <a:bodyPr wrap="square" rtlCol="0">
            <a:spAutoFit/>
          </a:bodyPr>
          <a:lstStyle/>
          <a:p>
            <a:pPr marL="285750" indent="-285750" algn="l">
              <a:spcAft>
                <a:spcPts val="600"/>
              </a:spcAft>
              <a:buFont typeface="Arial" panose="020B0604020202020204" pitchFamily="34" charset="0"/>
              <a:buChar char="•"/>
            </a:pPr>
            <a:r>
              <a:rPr lang="nl-NL" sz="2000" i="0" u="none" strike="noStrike" baseline="0" dirty="0">
                <a:latin typeface="+mj-lt"/>
              </a:rPr>
              <a:t>27 oktober 2023</a:t>
            </a:r>
          </a:p>
          <a:p>
            <a:pPr marL="285750" indent="-285750" algn="l">
              <a:spcAft>
                <a:spcPts val="600"/>
              </a:spcAft>
              <a:buFont typeface="Arial" panose="020B0604020202020204" pitchFamily="34" charset="0"/>
              <a:buChar char="•"/>
            </a:pPr>
            <a:r>
              <a:rPr lang="nl-NL" sz="2000" i="0" u="none" strike="noStrike" baseline="0" dirty="0">
                <a:solidFill>
                  <a:srgbClr val="0070C0"/>
                </a:solidFill>
                <a:latin typeface="+mj-lt"/>
              </a:rPr>
              <a:t>Brugge</a:t>
            </a:r>
          </a:p>
          <a:p>
            <a:pPr marL="285750" indent="-285750" algn="l">
              <a:spcAft>
                <a:spcPts val="600"/>
              </a:spcAft>
              <a:buFont typeface="Arial" panose="020B0604020202020204" pitchFamily="34" charset="0"/>
              <a:buChar char="•"/>
            </a:pPr>
            <a:r>
              <a:rPr lang="nl-NL" sz="2000" dirty="0">
                <a:solidFill>
                  <a:srgbClr val="0070C0"/>
                </a:solidFill>
                <a:latin typeface="+mj-lt"/>
              </a:rPr>
              <a:t>Openingsvoorstelling Ne Kersentuin</a:t>
            </a:r>
          </a:p>
          <a:p>
            <a:pPr marL="285750" indent="-285750" algn="l">
              <a:spcAft>
                <a:spcPts val="600"/>
              </a:spcAft>
              <a:buFont typeface="Arial" panose="020B0604020202020204" pitchFamily="34" charset="0"/>
              <a:buChar char="•"/>
            </a:pPr>
            <a:r>
              <a:rPr lang="nl-NL" sz="2000" i="0" u="none" strike="noStrike" baseline="0" dirty="0">
                <a:solidFill>
                  <a:srgbClr val="0070C0"/>
                </a:solidFill>
                <a:latin typeface="+mj-lt"/>
              </a:rPr>
              <a:t>i.s.m. Unie der Zorgelozen en </a:t>
            </a:r>
            <a:r>
              <a:rPr lang="nl-NL" sz="2000" i="0" u="none" strike="noStrike" baseline="0" dirty="0" err="1">
                <a:solidFill>
                  <a:srgbClr val="0070C0"/>
                </a:solidFill>
                <a:latin typeface="+mj-lt"/>
              </a:rPr>
              <a:t>Demos</a:t>
            </a:r>
            <a:endParaRPr lang="nl-NL" sz="2000" i="0" u="none" strike="noStrike" baseline="0" dirty="0">
              <a:solidFill>
                <a:srgbClr val="0070C0"/>
              </a:solidFill>
              <a:latin typeface="+mj-lt"/>
            </a:endParaRPr>
          </a:p>
          <a:p>
            <a:pPr marL="285750" indent="-285750" algn="l">
              <a:spcAft>
                <a:spcPts val="600"/>
              </a:spcAft>
              <a:buFont typeface="Arial" panose="020B0604020202020204" pitchFamily="34" charset="0"/>
              <a:buChar char="•"/>
            </a:pPr>
            <a:endParaRPr lang="nl-NL" sz="2000" dirty="0">
              <a:latin typeface="+mj-lt"/>
            </a:endParaRPr>
          </a:p>
          <a:p>
            <a:pPr marL="285750" indent="-285750" algn="l">
              <a:spcAft>
                <a:spcPts val="600"/>
              </a:spcAft>
              <a:buFont typeface="Arial" panose="020B0604020202020204" pitchFamily="34" charset="0"/>
              <a:buChar char="•"/>
            </a:pPr>
            <a:endParaRPr lang="nl-NL" sz="2000" i="0" u="none" strike="noStrike" baseline="0" dirty="0">
              <a:latin typeface="+mj-lt"/>
            </a:endParaRPr>
          </a:p>
          <a:p>
            <a:pPr marL="285750" indent="-285750" algn="l">
              <a:spcAft>
                <a:spcPts val="600"/>
              </a:spcAft>
              <a:buFont typeface="Arial" panose="020B0604020202020204" pitchFamily="34" charset="0"/>
              <a:buChar char="•"/>
            </a:pPr>
            <a:endParaRPr lang="nl-NL" sz="2000" i="0" u="none" strike="noStrike" baseline="0" dirty="0">
              <a:latin typeface="+mj-lt"/>
            </a:endParaRPr>
          </a:p>
        </p:txBody>
      </p:sp>
      <p:pic>
        <p:nvPicPr>
          <p:cNvPr id="7" name="Afbeelding 6" descr="Afbeelding met gebouw, huis, raam, buitenshuis&#10;&#10;Automatisch gegenereerde beschrijving">
            <a:extLst>
              <a:ext uri="{FF2B5EF4-FFF2-40B4-BE49-F238E27FC236}">
                <a16:creationId xmlns:a16="http://schemas.microsoft.com/office/drawing/2014/main" id="{CE601607-A98A-D461-9DE8-BDEC3911BC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785310" cy="6466114"/>
          </a:xfrm>
          <a:prstGeom prst="rect">
            <a:avLst/>
          </a:prstGeom>
        </p:spPr>
      </p:pic>
    </p:spTree>
    <p:extLst>
      <p:ext uri="{BB962C8B-B14F-4D97-AF65-F5344CB8AC3E}">
        <p14:creationId xmlns:p14="http://schemas.microsoft.com/office/powerpoint/2010/main" val="21938655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48644" y="5547658"/>
            <a:ext cx="1637928" cy="1310342"/>
          </a:xfrm>
          <a:prstGeom prst="rect">
            <a:avLst/>
          </a:prstGeom>
        </p:spPr>
      </p:pic>
      <p:sp>
        <p:nvSpPr>
          <p:cNvPr id="7" name="Titel 1"/>
          <p:cNvSpPr>
            <a:spLocks noGrp="1"/>
          </p:cNvSpPr>
          <p:nvPr>
            <p:ph type="title"/>
          </p:nvPr>
        </p:nvSpPr>
        <p:spPr>
          <a:xfrm>
            <a:off x="427289" y="334876"/>
            <a:ext cx="7811445" cy="767531"/>
          </a:xfrm>
        </p:spPr>
        <p:txBody>
          <a:bodyPr anchor="t">
            <a:normAutofit/>
          </a:bodyPr>
          <a:lstStyle/>
          <a:p>
            <a:r>
              <a:rPr lang="nl-BE" b="1" dirty="0">
                <a:solidFill>
                  <a:srgbClr val="153F4C"/>
                </a:solidFill>
                <a:latin typeface="BalboaW01-Light" panose="02000506040000020003" pitchFamily="2" charset="0"/>
              </a:rPr>
              <a:t>Internationaal</a:t>
            </a:r>
            <a:endParaRPr lang="nl-BE" dirty="0">
              <a:solidFill>
                <a:srgbClr val="153F4C"/>
              </a:solidFill>
            </a:endParaRPr>
          </a:p>
        </p:txBody>
      </p:sp>
      <p:cxnSp>
        <p:nvCxnSpPr>
          <p:cNvPr id="5" name="Rechte verbindingslijn 4"/>
          <p:cNvCxnSpPr/>
          <p:nvPr/>
        </p:nvCxnSpPr>
        <p:spPr>
          <a:xfrm>
            <a:off x="1487488" y="5589240"/>
            <a:ext cx="9180512"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Rechthoek 1">
            <a:extLst>
              <a:ext uri="{FF2B5EF4-FFF2-40B4-BE49-F238E27FC236}">
                <a16:creationId xmlns:a16="http://schemas.microsoft.com/office/drawing/2014/main" id="{A2CAD1DF-6C56-D8B2-8207-A6399DF34864}"/>
              </a:ext>
            </a:extLst>
          </p:cNvPr>
          <p:cNvSpPr/>
          <p:nvPr/>
        </p:nvSpPr>
        <p:spPr>
          <a:xfrm>
            <a:off x="0" y="6466114"/>
            <a:ext cx="12269755" cy="465303"/>
          </a:xfrm>
          <a:prstGeom prst="rect">
            <a:avLst/>
          </a:prstGeom>
          <a:solidFill>
            <a:srgbClr val="153F4C"/>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8" name="Tekstvak 7">
            <a:extLst>
              <a:ext uri="{FF2B5EF4-FFF2-40B4-BE49-F238E27FC236}">
                <a16:creationId xmlns:a16="http://schemas.microsoft.com/office/drawing/2014/main" id="{F66533D0-1CEE-6B55-D5B9-3443094F6C58}"/>
              </a:ext>
            </a:extLst>
          </p:cNvPr>
          <p:cNvSpPr txBox="1"/>
          <p:nvPr/>
        </p:nvSpPr>
        <p:spPr>
          <a:xfrm>
            <a:off x="427289" y="1406831"/>
            <a:ext cx="10601058" cy="1938992"/>
          </a:xfrm>
          <a:prstGeom prst="rect">
            <a:avLst/>
          </a:prstGeom>
          <a:noFill/>
        </p:spPr>
        <p:txBody>
          <a:bodyPr wrap="square" rtlCol="0">
            <a:spAutoFit/>
          </a:bodyPr>
          <a:lstStyle/>
          <a:p>
            <a:r>
              <a:rPr lang="nl-BE" sz="2400" dirty="0"/>
              <a:t>2024: 	EDERED (Europees jongerenkamp) in Gent van 8 tot en met 18 juli</a:t>
            </a:r>
          </a:p>
          <a:p>
            <a:r>
              <a:rPr lang="nl-BE" sz="2400" dirty="0"/>
              <a:t>	ITI-congres in Antwerpen</a:t>
            </a:r>
          </a:p>
          <a:p>
            <a:r>
              <a:rPr lang="nl-BE" sz="2400" dirty="0"/>
              <a:t>2025: 	</a:t>
            </a:r>
            <a:r>
              <a:rPr lang="nl-BE" sz="2400" dirty="0" err="1"/>
              <a:t>Mondial</a:t>
            </a:r>
            <a:r>
              <a:rPr lang="nl-BE" sz="2400" dirty="0"/>
              <a:t> du </a:t>
            </a:r>
            <a:r>
              <a:rPr lang="nl-BE" sz="2400" dirty="0" err="1"/>
              <a:t>Théâtre</a:t>
            </a:r>
            <a:r>
              <a:rPr lang="nl-BE" sz="2400" dirty="0"/>
              <a:t> à Monaco (kandidaten gezocht!)</a:t>
            </a:r>
          </a:p>
          <a:p>
            <a:r>
              <a:rPr lang="nl-BE" sz="2400" dirty="0"/>
              <a:t>	World </a:t>
            </a:r>
            <a:r>
              <a:rPr lang="nl-BE" sz="2400" dirty="0" err="1"/>
              <a:t>Children’s</a:t>
            </a:r>
            <a:r>
              <a:rPr lang="nl-BE" sz="2400" dirty="0"/>
              <a:t> </a:t>
            </a:r>
            <a:r>
              <a:rPr lang="nl-BE" sz="2400" dirty="0" err="1"/>
              <a:t>Theatre</a:t>
            </a:r>
            <a:r>
              <a:rPr lang="nl-BE" sz="2400" dirty="0"/>
              <a:t> Festival in Lingen (kandidaten gezocht!)</a:t>
            </a:r>
          </a:p>
          <a:p>
            <a:r>
              <a:rPr lang="nl-BE" sz="2400" dirty="0"/>
              <a:t>2026:	World </a:t>
            </a:r>
            <a:r>
              <a:rPr lang="nl-BE" sz="2400" dirty="0" err="1"/>
              <a:t>Children’s</a:t>
            </a:r>
            <a:r>
              <a:rPr lang="nl-BE" sz="2400" dirty="0"/>
              <a:t> </a:t>
            </a:r>
            <a:r>
              <a:rPr lang="nl-BE" sz="2400" dirty="0" err="1"/>
              <a:t>Theatre</a:t>
            </a:r>
            <a:r>
              <a:rPr lang="nl-BE" sz="2400" dirty="0"/>
              <a:t> Festival in Antwerpen </a:t>
            </a:r>
          </a:p>
        </p:txBody>
      </p:sp>
      <p:pic>
        <p:nvPicPr>
          <p:cNvPr id="6" name="Afbeelding 5">
            <a:extLst>
              <a:ext uri="{FF2B5EF4-FFF2-40B4-BE49-F238E27FC236}">
                <a16:creationId xmlns:a16="http://schemas.microsoft.com/office/drawing/2014/main" id="{599C8504-CD32-FD4B-42C9-B57EC2D3A822}"/>
              </a:ext>
            </a:extLst>
          </p:cNvPr>
          <p:cNvPicPr>
            <a:picLocks noChangeAspect="1"/>
          </p:cNvPicPr>
          <p:nvPr/>
        </p:nvPicPr>
        <p:blipFill>
          <a:blip r:embed="rId3"/>
          <a:stretch>
            <a:fillRect/>
          </a:stretch>
        </p:blipFill>
        <p:spPr>
          <a:xfrm>
            <a:off x="601299" y="4036665"/>
            <a:ext cx="2952750" cy="1552575"/>
          </a:xfrm>
          <a:prstGeom prst="rect">
            <a:avLst/>
          </a:prstGeom>
        </p:spPr>
      </p:pic>
      <p:pic>
        <p:nvPicPr>
          <p:cNvPr id="9" name="Afbeelding 8">
            <a:extLst>
              <a:ext uri="{FF2B5EF4-FFF2-40B4-BE49-F238E27FC236}">
                <a16:creationId xmlns:a16="http://schemas.microsoft.com/office/drawing/2014/main" id="{74949C77-DB2E-901C-92F5-8B92226EBD3F}"/>
              </a:ext>
            </a:extLst>
          </p:cNvPr>
          <p:cNvPicPr>
            <a:picLocks noChangeAspect="1"/>
          </p:cNvPicPr>
          <p:nvPr/>
        </p:nvPicPr>
        <p:blipFill>
          <a:blip r:embed="rId4"/>
          <a:stretch>
            <a:fillRect/>
          </a:stretch>
        </p:blipFill>
        <p:spPr>
          <a:xfrm>
            <a:off x="4708289" y="4012388"/>
            <a:ext cx="1426588" cy="1438781"/>
          </a:xfrm>
          <a:prstGeom prst="rect">
            <a:avLst/>
          </a:prstGeom>
        </p:spPr>
      </p:pic>
      <p:pic>
        <p:nvPicPr>
          <p:cNvPr id="10" name="Afbeelding 9">
            <a:extLst>
              <a:ext uri="{FF2B5EF4-FFF2-40B4-BE49-F238E27FC236}">
                <a16:creationId xmlns:a16="http://schemas.microsoft.com/office/drawing/2014/main" id="{151D7BBA-751C-E63B-08C8-D98EBEBCA749}"/>
              </a:ext>
            </a:extLst>
          </p:cNvPr>
          <p:cNvPicPr>
            <a:picLocks noChangeAspect="1"/>
          </p:cNvPicPr>
          <p:nvPr/>
        </p:nvPicPr>
        <p:blipFill>
          <a:blip r:embed="rId5"/>
          <a:stretch>
            <a:fillRect/>
          </a:stretch>
        </p:blipFill>
        <p:spPr>
          <a:xfrm>
            <a:off x="7771500" y="4262795"/>
            <a:ext cx="2752995" cy="1102632"/>
          </a:xfrm>
          <a:prstGeom prst="rect">
            <a:avLst/>
          </a:prstGeom>
        </p:spPr>
      </p:pic>
    </p:spTree>
    <p:extLst>
      <p:ext uri="{BB962C8B-B14F-4D97-AF65-F5344CB8AC3E}">
        <p14:creationId xmlns:p14="http://schemas.microsoft.com/office/powerpoint/2010/main" val="2275528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00A63400-1E75-B9B8-D552-89BFCAF46DD6}"/>
              </a:ext>
            </a:extLst>
          </p:cNvPr>
          <p:cNvSpPr/>
          <p:nvPr/>
        </p:nvSpPr>
        <p:spPr>
          <a:xfrm>
            <a:off x="-74644" y="0"/>
            <a:ext cx="12344399" cy="6931417"/>
          </a:xfrm>
          <a:prstGeom prst="rect">
            <a:avLst/>
          </a:prstGeom>
          <a:solidFill>
            <a:srgbClr val="6FABB3"/>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Titel 1">
            <a:extLst>
              <a:ext uri="{FF2B5EF4-FFF2-40B4-BE49-F238E27FC236}">
                <a16:creationId xmlns:a16="http://schemas.microsoft.com/office/drawing/2014/main" id="{65BE09B1-DB33-E5DB-CA8B-72F555F8A44E}"/>
              </a:ext>
            </a:extLst>
          </p:cNvPr>
          <p:cNvSpPr>
            <a:spLocks noGrp="1"/>
          </p:cNvSpPr>
          <p:nvPr>
            <p:ph type="ctrTitle"/>
          </p:nvPr>
        </p:nvSpPr>
        <p:spPr>
          <a:xfrm>
            <a:off x="1524000" y="976394"/>
            <a:ext cx="9144000" cy="4905213"/>
          </a:xfrm>
        </p:spPr>
        <p:txBody>
          <a:bodyPr anchor="ctr">
            <a:normAutofit fontScale="90000"/>
          </a:bodyPr>
          <a:lstStyle/>
          <a:p>
            <a:r>
              <a:rPr lang="nl-NL" sz="11500" dirty="0">
                <a:solidFill>
                  <a:schemeClr val="bg1"/>
                </a:solidFill>
                <a:latin typeface="BalboaW01-Bold" panose="02000506040000020003" pitchFamily="2" charset="0"/>
              </a:rPr>
              <a:t>Nieuw amateur-kunstendecreet</a:t>
            </a:r>
            <a:endParaRPr lang="nl-BE" sz="11500" dirty="0">
              <a:solidFill>
                <a:schemeClr val="bg1"/>
              </a:solidFill>
              <a:latin typeface="BalboaW01-Bold" panose="02000506040000020003" pitchFamily="2" charset="0"/>
            </a:endParaRPr>
          </a:p>
        </p:txBody>
      </p:sp>
    </p:spTree>
    <p:extLst>
      <p:ext uri="{BB962C8B-B14F-4D97-AF65-F5344CB8AC3E}">
        <p14:creationId xmlns:p14="http://schemas.microsoft.com/office/powerpoint/2010/main" val="13105395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59C25CC4-F8F5-667D-1651-D23E07FD933E}"/>
              </a:ext>
            </a:extLst>
          </p:cNvPr>
          <p:cNvSpPr/>
          <p:nvPr/>
        </p:nvSpPr>
        <p:spPr>
          <a:xfrm>
            <a:off x="-74644" y="6466114"/>
            <a:ext cx="12344399" cy="465303"/>
          </a:xfrm>
          <a:prstGeom prst="rect">
            <a:avLst/>
          </a:prstGeom>
          <a:solidFill>
            <a:srgbClr val="153F4C"/>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6" name="Afbeelding 5">
            <a:extLst>
              <a:ext uri="{FF2B5EF4-FFF2-40B4-BE49-F238E27FC236}">
                <a16:creationId xmlns:a16="http://schemas.microsoft.com/office/drawing/2014/main" id="{34564334-6CE1-4055-8789-78CCE478C0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21161" y="151003"/>
            <a:ext cx="1065277" cy="1157680"/>
          </a:xfrm>
          <a:prstGeom prst="rect">
            <a:avLst/>
          </a:prstGeom>
        </p:spPr>
      </p:pic>
      <p:sp>
        <p:nvSpPr>
          <p:cNvPr id="7" name="Titel 1">
            <a:extLst>
              <a:ext uri="{FF2B5EF4-FFF2-40B4-BE49-F238E27FC236}">
                <a16:creationId xmlns:a16="http://schemas.microsoft.com/office/drawing/2014/main" id="{FA3E04CF-199F-FE88-6E21-6DBA34621864}"/>
              </a:ext>
            </a:extLst>
          </p:cNvPr>
          <p:cNvSpPr txBox="1">
            <a:spLocks/>
          </p:cNvSpPr>
          <p:nvPr/>
        </p:nvSpPr>
        <p:spPr>
          <a:xfrm>
            <a:off x="666575" y="1059810"/>
            <a:ext cx="10858850" cy="4738380"/>
          </a:xfrm>
          <a:prstGeom prst="rect">
            <a:avLst/>
          </a:prstGeom>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a:solidFill>
                  <a:srgbClr val="153F4C"/>
                </a:solidFill>
                <a:latin typeface="BalboaW01-Light" panose="02000506040000020003" pitchFamily="2" charset="0"/>
              </a:rPr>
              <a:t>Vier krachtlijnen</a:t>
            </a:r>
            <a:r>
              <a:rPr lang="nl-NL" dirty="0">
                <a:solidFill>
                  <a:srgbClr val="153F4C"/>
                </a:solidFill>
                <a:latin typeface="BalboaW01-Light" panose="02000506040000020003" pitchFamily="2" charset="0"/>
              </a:rPr>
              <a:t>:</a:t>
            </a:r>
          </a:p>
          <a:p>
            <a:endParaRPr lang="nl-NL" dirty="0">
              <a:solidFill>
                <a:srgbClr val="153F4C"/>
              </a:solidFill>
              <a:latin typeface="BalboaW01-Light" panose="02000506040000020003" pitchFamily="2" charset="0"/>
            </a:endParaRPr>
          </a:p>
          <a:p>
            <a:pPr marL="742950" indent="-742950">
              <a:buFont typeface="+mj-lt"/>
              <a:buAutoNum type="arabicPeriod"/>
            </a:pPr>
            <a:r>
              <a:rPr lang="nl-NL" dirty="0">
                <a:solidFill>
                  <a:srgbClr val="153F4C"/>
                </a:solidFill>
                <a:latin typeface="BalboaW01-Light" panose="02000506040000020003" pitchFamily="2" charset="0"/>
              </a:rPr>
              <a:t>Talentontwikkeling: stimulans tot kwaliteitsvolle groei en ontwikkeling, verweven doorheen het decreet</a:t>
            </a:r>
          </a:p>
          <a:p>
            <a:pPr marL="742950" indent="-742950">
              <a:buFont typeface="+mj-lt"/>
              <a:buAutoNum type="arabicPeriod"/>
            </a:pPr>
            <a:endParaRPr lang="nl-NL" dirty="0">
              <a:solidFill>
                <a:srgbClr val="153F4C"/>
              </a:solidFill>
              <a:latin typeface="BalboaW01-Light" panose="02000506040000020003" pitchFamily="2" charset="0"/>
            </a:endParaRPr>
          </a:p>
          <a:p>
            <a:pPr marL="742950" indent="-742950">
              <a:buFont typeface="+mj-lt"/>
              <a:buAutoNum type="arabicPeriod"/>
            </a:pPr>
            <a:r>
              <a:rPr lang="nl-BE" dirty="0">
                <a:solidFill>
                  <a:srgbClr val="153F4C"/>
                </a:solidFill>
                <a:latin typeface="BalboaW01-Light" panose="02000506040000020003" pitchFamily="2" charset="0"/>
              </a:rPr>
              <a:t>Erkenning van meer gevorderde amateurkunstenaars die hoge professionaliteit nastreven</a:t>
            </a:r>
          </a:p>
          <a:p>
            <a:pPr marL="742950" indent="-742950">
              <a:buFont typeface="+mj-lt"/>
              <a:buAutoNum type="arabicPeriod"/>
            </a:pPr>
            <a:endParaRPr lang="nl-BE" dirty="0">
              <a:solidFill>
                <a:srgbClr val="153F4C"/>
              </a:solidFill>
              <a:latin typeface="BalboaW01-Light" panose="02000506040000020003" pitchFamily="2" charset="0"/>
            </a:endParaRPr>
          </a:p>
          <a:p>
            <a:pPr marL="742950" indent="-742950">
              <a:buFont typeface="+mj-lt"/>
              <a:buAutoNum type="arabicPeriod"/>
            </a:pPr>
            <a:r>
              <a:rPr lang="nl-BE" dirty="0">
                <a:solidFill>
                  <a:srgbClr val="153F4C"/>
                </a:solidFill>
                <a:latin typeface="BalboaW01-Light" panose="02000506040000020003" pitchFamily="2" charset="0"/>
              </a:rPr>
              <a:t>Samenwerking DKO (Deeltijds Kunstonderwijs) en professionele kunsten</a:t>
            </a:r>
          </a:p>
          <a:p>
            <a:pPr marL="742950" indent="-742950">
              <a:buFont typeface="+mj-lt"/>
              <a:buAutoNum type="arabicPeriod"/>
            </a:pPr>
            <a:endParaRPr lang="nl-BE" dirty="0">
              <a:solidFill>
                <a:srgbClr val="153F4C"/>
              </a:solidFill>
              <a:latin typeface="BalboaW01-Light" panose="02000506040000020003" pitchFamily="2" charset="0"/>
            </a:endParaRPr>
          </a:p>
          <a:p>
            <a:pPr marL="742950" indent="-742950">
              <a:buFont typeface="+mj-lt"/>
              <a:buAutoNum type="arabicPeriod"/>
            </a:pPr>
            <a:r>
              <a:rPr lang="nl-BE" dirty="0">
                <a:solidFill>
                  <a:srgbClr val="153F4C"/>
                </a:solidFill>
                <a:latin typeface="BalboaW01-Light" panose="02000506040000020003" pitchFamily="2" charset="0"/>
              </a:rPr>
              <a:t>Internationale uitwisseling en zichtbaarheid stimuleren</a:t>
            </a:r>
          </a:p>
          <a:p>
            <a:pPr marL="742950" indent="-742950">
              <a:buAutoNum type="arabicPeriod"/>
            </a:pPr>
            <a:endParaRPr lang="nl-BE" dirty="0">
              <a:solidFill>
                <a:srgbClr val="153F4C"/>
              </a:solidFill>
              <a:latin typeface="BalboaW01-Light" panose="02000506040000020003" pitchFamily="2" charset="0"/>
            </a:endParaRPr>
          </a:p>
        </p:txBody>
      </p:sp>
    </p:spTree>
    <p:extLst>
      <p:ext uri="{BB962C8B-B14F-4D97-AF65-F5344CB8AC3E}">
        <p14:creationId xmlns:p14="http://schemas.microsoft.com/office/powerpoint/2010/main" val="13112500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59C25CC4-F8F5-667D-1651-D23E07FD933E}"/>
              </a:ext>
            </a:extLst>
          </p:cNvPr>
          <p:cNvSpPr/>
          <p:nvPr/>
        </p:nvSpPr>
        <p:spPr>
          <a:xfrm>
            <a:off x="-74644" y="6466114"/>
            <a:ext cx="12344399" cy="465303"/>
          </a:xfrm>
          <a:prstGeom prst="rect">
            <a:avLst/>
          </a:prstGeom>
          <a:solidFill>
            <a:srgbClr val="153F4C"/>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6" name="Afbeelding 5">
            <a:extLst>
              <a:ext uri="{FF2B5EF4-FFF2-40B4-BE49-F238E27FC236}">
                <a16:creationId xmlns:a16="http://schemas.microsoft.com/office/drawing/2014/main" id="{34564334-6CE1-4055-8789-78CCE478C0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21161" y="151003"/>
            <a:ext cx="1065277" cy="1157680"/>
          </a:xfrm>
          <a:prstGeom prst="rect">
            <a:avLst/>
          </a:prstGeom>
        </p:spPr>
      </p:pic>
      <p:sp>
        <p:nvSpPr>
          <p:cNvPr id="7" name="Titel 1">
            <a:extLst>
              <a:ext uri="{FF2B5EF4-FFF2-40B4-BE49-F238E27FC236}">
                <a16:creationId xmlns:a16="http://schemas.microsoft.com/office/drawing/2014/main" id="{FA3E04CF-199F-FE88-6E21-6DBA34621864}"/>
              </a:ext>
            </a:extLst>
          </p:cNvPr>
          <p:cNvSpPr txBox="1">
            <a:spLocks/>
          </p:cNvSpPr>
          <p:nvPr/>
        </p:nvSpPr>
        <p:spPr>
          <a:xfrm>
            <a:off x="5519284" y="384978"/>
            <a:ext cx="6482023" cy="5744360"/>
          </a:xfrm>
          <a:prstGeom prst="rect">
            <a:avLst/>
          </a:prstGeom>
        </p:spPr>
        <p:txBody>
          <a:bodyPr vert="horz" lIns="91440" tIns="45720" rIns="91440" bIns="45720" rtlCol="0" anchor="ctr">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5800" b="1" dirty="0">
                <a:solidFill>
                  <a:srgbClr val="153F4C"/>
                </a:solidFill>
                <a:latin typeface="BalboaW01-Light" panose="02000506040000020003" pitchFamily="2" charset="0"/>
              </a:rPr>
              <a:t>5 subsidie-instrumenten</a:t>
            </a:r>
          </a:p>
          <a:p>
            <a:pPr marL="742950" indent="-742950">
              <a:buFont typeface="+mj-lt"/>
              <a:buAutoNum type="arabicPeriod"/>
            </a:pPr>
            <a:endParaRPr lang="nl-NL" dirty="0">
              <a:solidFill>
                <a:srgbClr val="153F4C"/>
              </a:solidFill>
              <a:latin typeface="BalboaW01-Light" panose="02000506040000020003" pitchFamily="2" charset="0"/>
            </a:endParaRPr>
          </a:p>
          <a:p>
            <a:pPr marL="742950" indent="-742950">
              <a:buFont typeface="+mj-lt"/>
              <a:buAutoNum type="arabicPeriod"/>
            </a:pPr>
            <a:r>
              <a:rPr lang="nl-NL" dirty="0">
                <a:solidFill>
                  <a:srgbClr val="153F4C"/>
                </a:solidFill>
                <a:latin typeface="BalboaW01-Light" panose="02000506040000020003" pitchFamily="2" charset="0"/>
              </a:rPr>
              <a:t>Werkingssubsidies voor koepelorganisaties</a:t>
            </a:r>
          </a:p>
          <a:p>
            <a:pPr marL="742950" indent="-742950">
              <a:buFont typeface="+mj-lt"/>
              <a:buAutoNum type="arabicPeriod"/>
            </a:pPr>
            <a:endParaRPr lang="nl-NL" dirty="0">
              <a:solidFill>
                <a:srgbClr val="153F4C"/>
              </a:solidFill>
              <a:latin typeface="BalboaW01-Light" panose="02000506040000020003" pitchFamily="2" charset="0"/>
            </a:endParaRPr>
          </a:p>
          <a:p>
            <a:pPr marL="742950" indent="-742950">
              <a:buFont typeface="+mj-lt"/>
              <a:buAutoNum type="arabicPeriod"/>
            </a:pPr>
            <a:r>
              <a:rPr lang="nl-BE" dirty="0">
                <a:solidFill>
                  <a:srgbClr val="FF0000"/>
                </a:solidFill>
                <a:latin typeface="BalboaW01-Light" panose="02000506040000020003" pitchFamily="2" charset="0"/>
              </a:rPr>
              <a:t>Meerjarige subsidies voor gezelschappen</a:t>
            </a:r>
          </a:p>
          <a:p>
            <a:pPr marL="742950" indent="-742950">
              <a:buFont typeface="+mj-lt"/>
              <a:buAutoNum type="arabicPeriod"/>
            </a:pPr>
            <a:endParaRPr lang="nl-BE" dirty="0">
              <a:solidFill>
                <a:srgbClr val="153F4C"/>
              </a:solidFill>
              <a:latin typeface="BalboaW01-Light" panose="02000506040000020003" pitchFamily="2" charset="0"/>
            </a:endParaRPr>
          </a:p>
          <a:p>
            <a:pPr marL="742950" indent="-742950">
              <a:buFont typeface="+mj-lt"/>
              <a:buAutoNum type="arabicPeriod"/>
            </a:pPr>
            <a:endParaRPr lang="nl-BE" dirty="0">
              <a:solidFill>
                <a:srgbClr val="153F4C"/>
              </a:solidFill>
              <a:latin typeface="BalboaW01-Light" panose="02000506040000020003" pitchFamily="2" charset="0"/>
            </a:endParaRPr>
          </a:p>
          <a:p>
            <a:pPr marL="742950" indent="-742950">
              <a:buFont typeface="+mj-lt"/>
              <a:buAutoNum type="arabicPeriod"/>
            </a:pPr>
            <a:r>
              <a:rPr lang="nl-BE" dirty="0">
                <a:solidFill>
                  <a:srgbClr val="153F4C"/>
                </a:solidFill>
                <a:latin typeface="BalboaW01-Light" panose="02000506040000020003" pitchFamily="2" charset="0"/>
              </a:rPr>
              <a:t>Tussenkomsten voor deelname aan een buitenlands initiatief</a:t>
            </a:r>
          </a:p>
          <a:p>
            <a:pPr marL="742950" indent="-742950">
              <a:buFont typeface="+mj-lt"/>
              <a:buAutoNum type="arabicPeriod"/>
            </a:pPr>
            <a:endParaRPr lang="nl-BE" dirty="0">
              <a:solidFill>
                <a:srgbClr val="153F4C"/>
              </a:solidFill>
              <a:latin typeface="BalboaW01-Light" panose="02000506040000020003" pitchFamily="2" charset="0"/>
            </a:endParaRPr>
          </a:p>
          <a:p>
            <a:pPr marL="742950" indent="-742950">
              <a:buFont typeface="+mj-lt"/>
              <a:buAutoNum type="arabicPeriod"/>
            </a:pPr>
            <a:r>
              <a:rPr lang="nl-BE" dirty="0">
                <a:solidFill>
                  <a:srgbClr val="153F4C"/>
                </a:solidFill>
                <a:latin typeface="BalboaW01-Light" panose="02000506040000020003" pitchFamily="2" charset="0"/>
              </a:rPr>
              <a:t>Subsidies voor internationale projecten</a:t>
            </a:r>
          </a:p>
          <a:p>
            <a:pPr marL="742950" indent="-742950">
              <a:buFont typeface="+mj-lt"/>
              <a:buAutoNum type="arabicPeriod"/>
            </a:pPr>
            <a:endParaRPr lang="nl-BE" dirty="0">
              <a:solidFill>
                <a:srgbClr val="153F4C"/>
              </a:solidFill>
              <a:latin typeface="BalboaW01-Light" panose="02000506040000020003" pitchFamily="2" charset="0"/>
            </a:endParaRPr>
          </a:p>
          <a:p>
            <a:pPr marL="742950" indent="-742950">
              <a:buFont typeface="+mj-lt"/>
              <a:buAutoNum type="arabicPeriod"/>
            </a:pPr>
            <a:r>
              <a:rPr lang="nl-BE" dirty="0">
                <a:solidFill>
                  <a:srgbClr val="FF0000"/>
                </a:solidFill>
                <a:latin typeface="BalboaW01-Light" panose="02000506040000020003" pitchFamily="2" charset="0"/>
              </a:rPr>
              <a:t>Erkenning van internationale ambassadeurs en tussenkomsten voor vertegenwoordiging in het buitenland</a:t>
            </a:r>
          </a:p>
        </p:txBody>
      </p:sp>
      <p:pic>
        <p:nvPicPr>
          <p:cNvPr id="8" name="Afbeelding 7">
            <a:extLst>
              <a:ext uri="{FF2B5EF4-FFF2-40B4-BE49-F238E27FC236}">
                <a16:creationId xmlns:a16="http://schemas.microsoft.com/office/drawing/2014/main" id="{43C7C1A0-F845-F5BB-7AEE-97FDC3B684E3}"/>
              </a:ext>
            </a:extLst>
          </p:cNvPr>
          <p:cNvPicPr>
            <a:picLocks noChangeAspect="1"/>
          </p:cNvPicPr>
          <p:nvPr/>
        </p:nvPicPr>
        <p:blipFill rotWithShape="1">
          <a:blip r:embed="rId3">
            <a:extLst>
              <a:ext uri="{28A0092B-C50C-407E-A947-70E740481C1C}">
                <a14:useLocalDpi xmlns:a14="http://schemas.microsoft.com/office/drawing/2010/main" val="0"/>
              </a:ext>
            </a:extLst>
          </a:blip>
          <a:srcRect l="186" t="167" r="-186" b="25296"/>
          <a:stretch/>
        </p:blipFill>
        <p:spPr>
          <a:xfrm>
            <a:off x="101525" y="377047"/>
            <a:ext cx="5137884" cy="5744360"/>
          </a:xfrm>
          <a:prstGeom prst="rect">
            <a:avLst/>
          </a:prstGeom>
        </p:spPr>
      </p:pic>
    </p:spTree>
    <p:extLst>
      <p:ext uri="{BB962C8B-B14F-4D97-AF65-F5344CB8AC3E}">
        <p14:creationId xmlns:p14="http://schemas.microsoft.com/office/powerpoint/2010/main" val="39773224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59C25CC4-F8F5-667D-1651-D23E07FD933E}"/>
              </a:ext>
            </a:extLst>
          </p:cNvPr>
          <p:cNvSpPr/>
          <p:nvPr/>
        </p:nvSpPr>
        <p:spPr>
          <a:xfrm>
            <a:off x="-74644" y="6466114"/>
            <a:ext cx="12344399" cy="465303"/>
          </a:xfrm>
          <a:prstGeom prst="rect">
            <a:avLst/>
          </a:prstGeom>
          <a:solidFill>
            <a:srgbClr val="153F4C"/>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6" name="Afbeelding 5">
            <a:extLst>
              <a:ext uri="{FF2B5EF4-FFF2-40B4-BE49-F238E27FC236}">
                <a16:creationId xmlns:a16="http://schemas.microsoft.com/office/drawing/2014/main" id="{34564334-6CE1-4055-8789-78CCE478C0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21161" y="151003"/>
            <a:ext cx="1065277" cy="1157680"/>
          </a:xfrm>
          <a:prstGeom prst="rect">
            <a:avLst/>
          </a:prstGeom>
        </p:spPr>
      </p:pic>
      <p:sp>
        <p:nvSpPr>
          <p:cNvPr id="7" name="Titel 1">
            <a:extLst>
              <a:ext uri="{FF2B5EF4-FFF2-40B4-BE49-F238E27FC236}">
                <a16:creationId xmlns:a16="http://schemas.microsoft.com/office/drawing/2014/main" id="{FA3E04CF-199F-FE88-6E21-6DBA34621864}"/>
              </a:ext>
            </a:extLst>
          </p:cNvPr>
          <p:cNvSpPr txBox="1">
            <a:spLocks/>
          </p:cNvSpPr>
          <p:nvPr/>
        </p:nvSpPr>
        <p:spPr>
          <a:xfrm>
            <a:off x="647350" y="81336"/>
            <a:ext cx="10858850" cy="12970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dirty="0">
                <a:solidFill>
                  <a:srgbClr val="153F4C"/>
                </a:solidFill>
                <a:latin typeface="BalboaW01-Light" panose="02000506040000020003" pitchFamily="2" charset="0"/>
              </a:rPr>
              <a:t>Werkingssubsidies koepelorganisaties</a:t>
            </a:r>
            <a:endParaRPr lang="nl-BE" dirty="0">
              <a:solidFill>
                <a:srgbClr val="153F4C"/>
              </a:solidFill>
              <a:latin typeface="BalboaW01-Light" panose="02000506040000020003" pitchFamily="2" charset="0"/>
            </a:endParaRPr>
          </a:p>
        </p:txBody>
      </p:sp>
      <p:sp>
        <p:nvSpPr>
          <p:cNvPr id="3" name="Tekstvak 2">
            <a:extLst>
              <a:ext uri="{FF2B5EF4-FFF2-40B4-BE49-F238E27FC236}">
                <a16:creationId xmlns:a16="http://schemas.microsoft.com/office/drawing/2014/main" id="{3C7B813A-B825-03DC-8AC3-EC7D07598D25}"/>
              </a:ext>
            </a:extLst>
          </p:cNvPr>
          <p:cNvSpPr txBox="1"/>
          <p:nvPr/>
        </p:nvSpPr>
        <p:spPr>
          <a:xfrm>
            <a:off x="647350" y="1308683"/>
            <a:ext cx="10404446" cy="3661002"/>
          </a:xfrm>
          <a:prstGeom prst="rect">
            <a:avLst/>
          </a:prstGeom>
          <a:noFill/>
        </p:spPr>
        <p:txBody>
          <a:bodyPr wrap="square">
            <a:sp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nl-BE" b="0" i="0" u="none" strike="noStrike" kern="1200" cap="none" spc="0" normalizeH="0" baseline="0" noProof="0" dirty="0">
                <a:ln>
                  <a:noFill/>
                </a:ln>
                <a:solidFill>
                  <a:prstClr val="black"/>
                </a:solidFill>
                <a:effectLst/>
                <a:uLnTx/>
                <a:uFillTx/>
                <a:latin typeface="BalboaW01-Light" panose="02000506040000020003"/>
              </a:rPr>
              <a:t>1 organisatie met landelijke werking per kunstdiscipline en per beleidsperiode (9 huidige landelijke organisaties voor AK)</a:t>
            </a:r>
            <a:endParaRPr kumimoji="0" lang="nl-NL" b="0" i="0" u="none" strike="noStrike" kern="1200" cap="none" spc="0" normalizeH="0" baseline="0" noProof="0" dirty="0">
              <a:ln>
                <a:noFill/>
              </a:ln>
              <a:solidFill>
                <a:prstClr val="black"/>
              </a:solidFill>
              <a:effectLst/>
              <a:uLnTx/>
              <a:uFillTx/>
              <a:latin typeface="BalboaW01-Light" panose="02000506040000020003"/>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nl-BE" b="0" i="0" u="none" strike="noStrike" kern="1200" cap="none" spc="0" normalizeH="0" baseline="0" noProof="0" dirty="0">
                <a:ln>
                  <a:noFill/>
                </a:ln>
                <a:solidFill>
                  <a:prstClr val="black"/>
                </a:solidFill>
                <a:effectLst/>
                <a:uLnTx/>
                <a:uFillTx/>
                <a:latin typeface="BalboaW01-Light" panose="02000506040000020003"/>
              </a:rPr>
              <a:t>6 kernopdrachten die elke organisatie invult op maat van de kunstdiscipline en vormgeeft in een beleidsplan voor vijf jaar</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nl-BE" b="0" i="0" u="none" strike="noStrike" kern="1200" cap="none" spc="0" normalizeH="0" baseline="0" noProof="0" dirty="0">
              <a:ln>
                <a:noFill/>
              </a:ln>
              <a:solidFill>
                <a:prstClr val="black"/>
              </a:solidFill>
              <a:effectLst/>
              <a:uLnTx/>
              <a:uFillTx/>
              <a:latin typeface="BalboaW01-Light" panose="02000506040000020003"/>
              <a:cs typeface="Calibri" panose="020F0502020204030204"/>
            </a:endParaRPr>
          </a:p>
          <a:p>
            <a:pPr marL="914400" marR="0" lvl="1" indent="-457200" algn="l" defTabSz="914400" rtl="0" eaLnBrk="1" fontAlgn="auto" latinLnBrk="0" hangingPunct="1">
              <a:lnSpc>
                <a:spcPct val="90000"/>
              </a:lnSpc>
              <a:spcBef>
                <a:spcPts val="500"/>
              </a:spcBef>
              <a:spcAft>
                <a:spcPts val="0"/>
              </a:spcAft>
              <a:buClrTx/>
              <a:buSzTx/>
              <a:buFont typeface="Arial" panose="020B0604020202020204" pitchFamily="34" charset="0"/>
              <a:buAutoNum type="arabicPeriod"/>
              <a:tabLst/>
              <a:defRPr/>
            </a:pPr>
            <a:r>
              <a:rPr kumimoji="0" lang="nl-BE" b="0" i="0" u="none" strike="noStrike" kern="1200" cap="none" spc="0" normalizeH="0" baseline="0" noProof="0" dirty="0">
                <a:ln>
                  <a:noFill/>
                </a:ln>
                <a:solidFill>
                  <a:srgbClr val="000000"/>
                </a:solidFill>
                <a:effectLst/>
                <a:uLnTx/>
                <a:uFillTx/>
                <a:latin typeface="BalboaW01-Light" panose="02000506040000020003"/>
                <a:cs typeface="Calibri"/>
              </a:rPr>
              <a:t>dienstverlenende werking uitbouwen op maat van beoefenaars</a:t>
            </a:r>
            <a:endParaRPr kumimoji="0" lang="en-US" b="0" i="0" u="none" strike="noStrike" kern="1200" cap="none" spc="0" normalizeH="0" baseline="0" noProof="0" dirty="0">
              <a:ln>
                <a:noFill/>
              </a:ln>
              <a:solidFill>
                <a:srgbClr val="000000"/>
              </a:solidFill>
              <a:effectLst/>
              <a:uLnTx/>
              <a:uFillTx/>
              <a:latin typeface="BalboaW01-Light" panose="02000506040000020003"/>
              <a:cs typeface="Calibri"/>
            </a:endParaRPr>
          </a:p>
          <a:p>
            <a:pPr marL="914400" marR="0" lvl="1" indent="-457200" algn="l" defTabSz="914400" rtl="0" eaLnBrk="1" fontAlgn="auto" latinLnBrk="0" hangingPunct="1">
              <a:lnSpc>
                <a:spcPct val="90000"/>
              </a:lnSpc>
              <a:spcBef>
                <a:spcPts val="500"/>
              </a:spcBef>
              <a:spcAft>
                <a:spcPts val="0"/>
              </a:spcAft>
              <a:buClrTx/>
              <a:buSzTx/>
              <a:buFont typeface="Arial" panose="020B0604020202020204" pitchFamily="34" charset="0"/>
              <a:buAutoNum type="arabicPeriod"/>
              <a:tabLst/>
              <a:defRPr/>
            </a:pPr>
            <a:r>
              <a:rPr kumimoji="0" lang="nl-BE" b="0" i="0" u="none" strike="noStrike" kern="1200" cap="none" spc="0" normalizeH="0" baseline="0" noProof="0" dirty="0">
                <a:ln>
                  <a:noFill/>
                </a:ln>
                <a:solidFill>
                  <a:srgbClr val="000000"/>
                </a:solidFill>
                <a:effectLst/>
                <a:uLnTx/>
                <a:uFillTx/>
                <a:latin typeface="BalboaW01-Light" panose="02000506040000020003"/>
                <a:cs typeface="Calibri"/>
              </a:rPr>
              <a:t>optreden als expertisecentrum voor de kunstdiscipline</a:t>
            </a:r>
            <a:endParaRPr kumimoji="0" lang="en-US" b="0" i="0" u="none" strike="noStrike" kern="1200" cap="none" spc="0" normalizeH="0" baseline="0" noProof="0" dirty="0">
              <a:ln>
                <a:noFill/>
              </a:ln>
              <a:solidFill>
                <a:srgbClr val="000000"/>
              </a:solidFill>
              <a:effectLst/>
              <a:uLnTx/>
              <a:uFillTx/>
              <a:latin typeface="BalboaW01-Light" panose="02000506040000020003"/>
              <a:cs typeface="Calibri"/>
            </a:endParaRPr>
          </a:p>
          <a:p>
            <a:pPr marL="914400" marR="0" lvl="1" indent="-457200" algn="l" defTabSz="914400" rtl="0" eaLnBrk="1" fontAlgn="auto" latinLnBrk="0" hangingPunct="1">
              <a:lnSpc>
                <a:spcPct val="90000"/>
              </a:lnSpc>
              <a:spcBef>
                <a:spcPts val="500"/>
              </a:spcBef>
              <a:spcAft>
                <a:spcPts val="0"/>
              </a:spcAft>
              <a:buClrTx/>
              <a:buSzTx/>
              <a:buFont typeface="Arial" panose="020B0604020202020204" pitchFamily="34" charset="0"/>
              <a:buAutoNum type="arabicPeriod"/>
              <a:tabLst/>
              <a:defRPr/>
            </a:pPr>
            <a:r>
              <a:rPr kumimoji="0" lang="nl-BE" b="0" i="0" u="none" strike="noStrike" kern="1200" cap="none" spc="0" normalizeH="0" baseline="0" noProof="0" dirty="0">
                <a:ln>
                  <a:noFill/>
                </a:ln>
                <a:solidFill>
                  <a:srgbClr val="000000"/>
                </a:solidFill>
                <a:effectLst/>
                <a:uLnTx/>
                <a:uFillTx/>
                <a:latin typeface="BalboaW01-Light" panose="02000506040000020003"/>
                <a:cs typeface="Calibri"/>
              </a:rPr>
              <a:t>internationale werking ontplooien om uitwisseling van beoefenaars te faciliteren</a:t>
            </a:r>
            <a:endParaRPr kumimoji="0" lang="en-US" b="0" i="0" u="none" strike="noStrike" kern="1200" cap="none" spc="0" normalizeH="0" baseline="0" noProof="0" dirty="0">
              <a:ln>
                <a:noFill/>
              </a:ln>
              <a:solidFill>
                <a:srgbClr val="000000"/>
              </a:solidFill>
              <a:effectLst/>
              <a:uLnTx/>
              <a:uFillTx/>
              <a:latin typeface="BalboaW01-Light" panose="02000506040000020003"/>
              <a:cs typeface="Calibri"/>
            </a:endParaRPr>
          </a:p>
          <a:p>
            <a:pPr marL="914400" marR="0" lvl="1" indent="-457200" algn="l" defTabSz="914400" rtl="0" eaLnBrk="1" fontAlgn="auto" latinLnBrk="0" hangingPunct="1">
              <a:lnSpc>
                <a:spcPct val="90000"/>
              </a:lnSpc>
              <a:spcBef>
                <a:spcPts val="500"/>
              </a:spcBef>
              <a:spcAft>
                <a:spcPts val="0"/>
              </a:spcAft>
              <a:buClrTx/>
              <a:buSzTx/>
              <a:buFont typeface="Arial" panose="020B0604020202020204" pitchFamily="34" charset="0"/>
              <a:buAutoNum type="arabicPeriod"/>
              <a:tabLst/>
              <a:defRPr/>
            </a:pPr>
            <a:r>
              <a:rPr kumimoji="0" lang="nl-BE" b="0" i="0" u="none" strike="noStrike" kern="1200" cap="none" spc="0" normalizeH="0" baseline="0" noProof="0" dirty="0">
                <a:ln>
                  <a:noFill/>
                </a:ln>
                <a:solidFill>
                  <a:srgbClr val="000000"/>
                </a:solidFill>
                <a:effectLst/>
                <a:uLnTx/>
                <a:uFillTx/>
                <a:latin typeface="BalboaW01-Light" panose="02000506040000020003"/>
                <a:cs typeface="Calibri"/>
              </a:rPr>
              <a:t>samenwerken met andere koepelorganisaties (kennis en praktijken delen, efficiëntie)</a:t>
            </a:r>
            <a:endParaRPr kumimoji="0" lang="en-US" b="0" i="0" u="none" strike="noStrike" kern="1200" cap="none" spc="0" normalizeH="0" baseline="0" noProof="0" dirty="0">
              <a:ln>
                <a:noFill/>
              </a:ln>
              <a:solidFill>
                <a:srgbClr val="000000"/>
              </a:solidFill>
              <a:effectLst/>
              <a:uLnTx/>
              <a:uFillTx/>
              <a:latin typeface="BalboaW01-Light" panose="02000506040000020003"/>
              <a:cs typeface="Calibri"/>
            </a:endParaRPr>
          </a:p>
          <a:p>
            <a:pPr marL="914400" marR="0" lvl="1" indent="-457200" algn="l" defTabSz="914400" rtl="0" eaLnBrk="1" fontAlgn="auto" latinLnBrk="0" hangingPunct="1">
              <a:lnSpc>
                <a:spcPct val="90000"/>
              </a:lnSpc>
              <a:spcBef>
                <a:spcPts val="500"/>
              </a:spcBef>
              <a:spcAft>
                <a:spcPts val="0"/>
              </a:spcAft>
              <a:buClrTx/>
              <a:buSzTx/>
              <a:buFont typeface="Arial" panose="020B0604020202020204" pitchFamily="34" charset="0"/>
              <a:buAutoNum type="arabicPeriod"/>
              <a:tabLst/>
              <a:defRPr/>
            </a:pPr>
            <a:r>
              <a:rPr kumimoji="0" lang="nl-BE" b="0" i="0" u="none" strike="noStrike" kern="1200" cap="none" spc="0" normalizeH="0" baseline="0" noProof="0" dirty="0">
                <a:ln>
                  <a:noFill/>
                </a:ln>
                <a:solidFill>
                  <a:srgbClr val="000000"/>
                </a:solidFill>
                <a:effectLst/>
                <a:uLnTx/>
                <a:uFillTx/>
                <a:latin typeface="BalboaW01-Light" panose="02000506040000020003"/>
                <a:cs typeface="Calibri"/>
              </a:rPr>
              <a:t>samenwerken met andere sectoren met focus op DKO en professionele kunsten</a:t>
            </a:r>
            <a:endParaRPr kumimoji="0" lang="en-US" b="0" i="0" u="none" strike="noStrike" kern="1200" cap="none" spc="0" normalizeH="0" baseline="0" noProof="0" dirty="0">
              <a:ln>
                <a:noFill/>
              </a:ln>
              <a:solidFill>
                <a:srgbClr val="000000"/>
              </a:solidFill>
              <a:effectLst/>
              <a:uLnTx/>
              <a:uFillTx/>
              <a:latin typeface="BalboaW01-Light" panose="02000506040000020003"/>
              <a:cs typeface="Calibri"/>
            </a:endParaRPr>
          </a:p>
          <a:p>
            <a:pPr marL="914400" marR="0" lvl="1" indent="-457200" algn="l" defTabSz="914400" rtl="0" eaLnBrk="1" fontAlgn="auto" latinLnBrk="0" hangingPunct="1">
              <a:lnSpc>
                <a:spcPct val="90000"/>
              </a:lnSpc>
              <a:spcBef>
                <a:spcPts val="500"/>
              </a:spcBef>
              <a:spcAft>
                <a:spcPts val="0"/>
              </a:spcAft>
              <a:buClrTx/>
              <a:buSzTx/>
              <a:buFont typeface="Arial" panose="020B0604020202020204" pitchFamily="34" charset="0"/>
              <a:buAutoNum type="arabicPeriod"/>
              <a:tabLst/>
              <a:defRPr/>
            </a:pPr>
            <a:r>
              <a:rPr kumimoji="0" lang="nl-BE" b="0" i="0" u="none" strike="noStrike" kern="1200" cap="none" spc="0" normalizeH="0" baseline="0" noProof="0" dirty="0">
                <a:ln>
                  <a:noFill/>
                </a:ln>
                <a:solidFill>
                  <a:srgbClr val="FF0000"/>
                </a:solidFill>
                <a:effectLst/>
                <a:uLnTx/>
                <a:uFillTx/>
                <a:latin typeface="BalboaW01-Light" panose="02000506040000020003"/>
                <a:cs typeface="Calibri"/>
              </a:rPr>
              <a:t>instrument uitbouwen, met specifiek daarvoor toegekende middelen, dat via financiële impulsen groei en ontwikkeling stimuleert binnen de kunstdiscipline</a:t>
            </a:r>
            <a:endParaRPr kumimoji="0" lang="nl-BE" b="0" i="0" u="none" strike="noStrike" kern="1200" cap="none" spc="0" normalizeH="0" baseline="0" noProof="0" dirty="0">
              <a:ln>
                <a:noFill/>
              </a:ln>
              <a:solidFill>
                <a:srgbClr val="FF0000"/>
              </a:solidFill>
              <a:effectLst/>
              <a:uLnTx/>
              <a:uFillTx/>
              <a:latin typeface="BalboaW01-Light" panose="02000506040000020003"/>
            </a:endParaRPr>
          </a:p>
        </p:txBody>
      </p:sp>
      <p:sp>
        <p:nvSpPr>
          <p:cNvPr id="4" name="Tekstvak 3">
            <a:extLst>
              <a:ext uri="{FF2B5EF4-FFF2-40B4-BE49-F238E27FC236}">
                <a16:creationId xmlns:a16="http://schemas.microsoft.com/office/drawing/2014/main" id="{E8DAE588-D7DB-1CB2-284E-8CAC2FABCC55}"/>
              </a:ext>
            </a:extLst>
          </p:cNvPr>
          <p:cNvSpPr txBox="1"/>
          <p:nvPr/>
        </p:nvSpPr>
        <p:spPr>
          <a:xfrm>
            <a:off x="864066" y="5511567"/>
            <a:ext cx="7786747" cy="646331"/>
          </a:xfrm>
          <a:prstGeom prst="rect">
            <a:avLst/>
          </a:prstGeom>
          <a:noFill/>
        </p:spPr>
        <p:txBody>
          <a:bodyPr wrap="none" rtlCol="0">
            <a:spAutoFit/>
          </a:bodyPr>
          <a:lstStyle/>
          <a:p>
            <a:r>
              <a:rPr lang="nl-BE" i="1" dirty="0">
                <a:latin typeface="BalboaW01-Light" panose="02000506040000020003"/>
              </a:rPr>
              <a:t>Advies door beoordelingscommissie, VR beslist en sluit </a:t>
            </a:r>
            <a:r>
              <a:rPr lang="nl-BE" i="1" dirty="0">
                <a:solidFill>
                  <a:srgbClr val="FF0000"/>
                </a:solidFill>
                <a:latin typeface="BalboaW01-Light" panose="02000506040000020003"/>
              </a:rPr>
              <a:t>beheersovereenkomst</a:t>
            </a:r>
            <a:r>
              <a:rPr lang="nl-BE" i="1" dirty="0">
                <a:latin typeface="BalboaW01-Light" panose="02000506040000020003"/>
              </a:rPr>
              <a:t> af. </a:t>
            </a:r>
          </a:p>
          <a:p>
            <a:r>
              <a:rPr lang="nl-BE" i="1" dirty="0">
                <a:latin typeface="BalboaW01-Light" panose="02000506040000020003"/>
              </a:rPr>
              <a:t>Administratie en experten evalueren de uitvoering van de beheersovereenkomst.</a:t>
            </a:r>
          </a:p>
        </p:txBody>
      </p:sp>
    </p:spTree>
    <p:extLst>
      <p:ext uri="{BB962C8B-B14F-4D97-AF65-F5344CB8AC3E}">
        <p14:creationId xmlns:p14="http://schemas.microsoft.com/office/powerpoint/2010/main" val="8991128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59C25CC4-F8F5-667D-1651-D23E07FD933E}"/>
              </a:ext>
            </a:extLst>
          </p:cNvPr>
          <p:cNvSpPr/>
          <p:nvPr/>
        </p:nvSpPr>
        <p:spPr>
          <a:xfrm>
            <a:off x="-74644" y="6466114"/>
            <a:ext cx="12344399" cy="465303"/>
          </a:xfrm>
          <a:prstGeom prst="rect">
            <a:avLst/>
          </a:prstGeom>
          <a:solidFill>
            <a:srgbClr val="153F4C"/>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6" name="Afbeelding 5">
            <a:extLst>
              <a:ext uri="{FF2B5EF4-FFF2-40B4-BE49-F238E27FC236}">
                <a16:creationId xmlns:a16="http://schemas.microsoft.com/office/drawing/2014/main" id="{34564334-6CE1-4055-8789-78CCE478C0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21161" y="151003"/>
            <a:ext cx="1065277" cy="1157680"/>
          </a:xfrm>
          <a:prstGeom prst="rect">
            <a:avLst/>
          </a:prstGeom>
        </p:spPr>
      </p:pic>
      <p:sp>
        <p:nvSpPr>
          <p:cNvPr id="7" name="Titel 1">
            <a:extLst>
              <a:ext uri="{FF2B5EF4-FFF2-40B4-BE49-F238E27FC236}">
                <a16:creationId xmlns:a16="http://schemas.microsoft.com/office/drawing/2014/main" id="{FA3E04CF-199F-FE88-6E21-6DBA34621864}"/>
              </a:ext>
            </a:extLst>
          </p:cNvPr>
          <p:cNvSpPr txBox="1">
            <a:spLocks/>
          </p:cNvSpPr>
          <p:nvPr/>
        </p:nvSpPr>
        <p:spPr>
          <a:xfrm>
            <a:off x="647350" y="81336"/>
            <a:ext cx="10858850" cy="12970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dirty="0">
                <a:solidFill>
                  <a:srgbClr val="FF0000"/>
                </a:solidFill>
                <a:latin typeface="BalboaW01-Light" panose="02000506040000020003" pitchFamily="2" charset="0"/>
              </a:rPr>
              <a:t>Meerjarige subsidies voor gezelschappen</a:t>
            </a:r>
            <a:endParaRPr lang="nl-BE" dirty="0">
              <a:solidFill>
                <a:srgbClr val="FF0000"/>
              </a:solidFill>
              <a:latin typeface="BalboaW01-Light" panose="02000506040000020003" pitchFamily="2" charset="0"/>
            </a:endParaRPr>
          </a:p>
        </p:txBody>
      </p:sp>
      <p:sp>
        <p:nvSpPr>
          <p:cNvPr id="3" name="Tekstvak 2">
            <a:extLst>
              <a:ext uri="{FF2B5EF4-FFF2-40B4-BE49-F238E27FC236}">
                <a16:creationId xmlns:a16="http://schemas.microsoft.com/office/drawing/2014/main" id="{3C7B813A-B825-03DC-8AC3-EC7D07598D25}"/>
              </a:ext>
            </a:extLst>
          </p:cNvPr>
          <p:cNvSpPr txBox="1"/>
          <p:nvPr/>
        </p:nvSpPr>
        <p:spPr>
          <a:xfrm>
            <a:off x="647350" y="1592661"/>
            <a:ext cx="10404446" cy="2758704"/>
          </a:xfrm>
          <a:prstGeom prst="rect">
            <a:avLst/>
          </a:prstGeom>
          <a:noFill/>
        </p:spPr>
        <p:txBody>
          <a:bodyPr wrap="square">
            <a:spAutoFit/>
          </a:bodyPr>
          <a:lstStyle/>
          <a:p>
            <a:pPr>
              <a:lnSpc>
                <a:spcPct val="90000"/>
              </a:lnSpc>
              <a:spcBef>
                <a:spcPts val="1000"/>
              </a:spcBef>
              <a:defRPr/>
            </a:pPr>
            <a:r>
              <a:rPr lang="nl-BE" sz="2400" b="1" dirty="0">
                <a:solidFill>
                  <a:srgbClr val="FF0000"/>
                </a:solidFill>
                <a:latin typeface="BalboaW01-Light" panose="02000506040000020003"/>
              </a:rPr>
              <a:t>DOEL</a:t>
            </a:r>
            <a:r>
              <a:rPr lang="nl-BE" sz="2400" dirty="0">
                <a:solidFill>
                  <a:srgbClr val="FF0000"/>
                </a:solidFill>
                <a:latin typeface="BalboaW01-Light" panose="02000506040000020003"/>
              </a:rPr>
              <a:t>: </a:t>
            </a:r>
          </a:p>
          <a:p>
            <a:pPr>
              <a:lnSpc>
                <a:spcPct val="90000"/>
              </a:lnSpc>
              <a:spcBef>
                <a:spcPts val="1000"/>
              </a:spcBef>
              <a:defRPr/>
            </a:pPr>
            <a:r>
              <a:rPr lang="nl-BE" sz="2400" dirty="0">
                <a:solidFill>
                  <a:srgbClr val="FF0000"/>
                </a:solidFill>
                <a:latin typeface="BalboaW01-Light" panose="02000506040000020003"/>
              </a:rPr>
              <a:t>groepen met artistieke ambitie een boost geven zodat ze kwalitatief kunnen groeien, sterker kunnen inzetten op talentontwikkeling, grotere zichtbaarheid en uitstraling kunnen creëren</a:t>
            </a:r>
          </a:p>
          <a:p>
            <a:pPr>
              <a:lnSpc>
                <a:spcPct val="90000"/>
              </a:lnSpc>
              <a:spcBef>
                <a:spcPts val="1000"/>
              </a:spcBef>
              <a:defRPr/>
            </a:pPr>
            <a:endParaRPr lang="nl-BE" sz="1800" dirty="0">
              <a:solidFill>
                <a:srgbClr val="FF0000"/>
              </a:solidFill>
              <a:latin typeface="BalboaW01-Light" panose="02000506040000020003"/>
            </a:endParaRPr>
          </a:p>
          <a:p>
            <a:pPr marL="285750" indent="-285750">
              <a:buFont typeface="Arial" panose="020B0604020202020204" pitchFamily="34" charset="0"/>
              <a:buChar char="•"/>
            </a:pPr>
            <a:r>
              <a:rPr lang="nl-BE" dirty="0">
                <a:solidFill>
                  <a:srgbClr val="FF0000"/>
                </a:solidFill>
                <a:latin typeface="BalboaW01-Light" panose="02000506040000020003"/>
              </a:rPr>
              <a:t>voor vzw’s, minimaal 3 jaar ononderbroken actief</a:t>
            </a:r>
          </a:p>
          <a:p>
            <a:pPr marL="285750" indent="-285750">
              <a:buFont typeface="Arial" panose="020B0604020202020204" pitchFamily="34" charset="0"/>
              <a:buChar char="•"/>
            </a:pPr>
            <a:r>
              <a:rPr lang="nl-BE" dirty="0">
                <a:solidFill>
                  <a:srgbClr val="FF0000"/>
                </a:solidFill>
                <a:latin typeface="BalboaW01-Light" panose="02000506040000020003"/>
              </a:rPr>
              <a:t>bedrag tussen de 5000 en 10 000 euro per jaar, voor periode van 3 jaar</a:t>
            </a:r>
            <a:endParaRPr lang="nl-BE" dirty="0">
              <a:solidFill>
                <a:srgbClr val="FF0000"/>
              </a:solidFill>
              <a:latin typeface="BalboaW01-Light" panose="02000506040000020003"/>
              <a:cs typeface="Calibri"/>
            </a:endParaRPr>
          </a:p>
          <a:p>
            <a:pPr marL="285750" indent="-285750">
              <a:buFont typeface="Arial" panose="020B0604020202020204" pitchFamily="34" charset="0"/>
              <a:buChar char="•"/>
            </a:pPr>
            <a:r>
              <a:rPr lang="nl-BE" dirty="0">
                <a:solidFill>
                  <a:srgbClr val="FF0000"/>
                </a:solidFill>
                <a:latin typeface="BalboaW01-Light" panose="02000506040000020003"/>
              </a:rPr>
              <a:t>één indienronde om het anderhalf jaar</a:t>
            </a:r>
          </a:p>
        </p:txBody>
      </p:sp>
      <p:sp>
        <p:nvSpPr>
          <p:cNvPr id="4" name="Tekstvak 3">
            <a:extLst>
              <a:ext uri="{FF2B5EF4-FFF2-40B4-BE49-F238E27FC236}">
                <a16:creationId xmlns:a16="http://schemas.microsoft.com/office/drawing/2014/main" id="{E8DAE588-D7DB-1CB2-284E-8CAC2FABCC55}"/>
              </a:ext>
            </a:extLst>
          </p:cNvPr>
          <p:cNvSpPr txBox="1"/>
          <p:nvPr/>
        </p:nvSpPr>
        <p:spPr>
          <a:xfrm>
            <a:off x="647350" y="5080673"/>
            <a:ext cx="8193910" cy="369332"/>
          </a:xfrm>
          <a:prstGeom prst="rect">
            <a:avLst/>
          </a:prstGeom>
          <a:noFill/>
        </p:spPr>
        <p:txBody>
          <a:bodyPr wrap="none" rtlCol="0">
            <a:spAutoFit/>
          </a:bodyPr>
          <a:lstStyle/>
          <a:p>
            <a:r>
              <a:rPr lang="nl-BE" i="1" dirty="0">
                <a:solidFill>
                  <a:srgbClr val="FF0000"/>
                </a:solidFill>
                <a:latin typeface="BalboaW01-Light" panose="02000506040000020003"/>
              </a:rPr>
              <a:t>Beoordelingscommissie (administratie + experten) geeft advies. De minister beslist.</a:t>
            </a:r>
          </a:p>
        </p:txBody>
      </p:sp>
      <p:pic>
        <p:nvPicPr>
          <p:cNvPr id="2" name="Afbeelding 1">
            <a:extLst>
              <a:ext uri="{FF2B5EF4-FFF2-40B4-BE49-F238E27FC236}">
                <a16:creationId xmlns:a16="http://schemas.microsoft.com/office/drawing/2014/main" id="{BBD4731C-23EA-B2F2-6128-1429CF31AD74}"/>
              </a:ext>
            </a:extLst>
          </p:cNvPr>
          <p:cNvPicPr>
            <a:picLocks noChangeAspect="1"/>
          </p:cNvPicPr>
          <p:nvPr/>
        </p:nvPicPr>
        <p:blipFill>
          <a:blip r:embed="rId3"/>
          <a:stretch>
            <a:fillRect/>
          </a:stretch>
        </p:blipFill>
        <p:spPr>
          <a:xfrm>
            <a:off x="9296321" y="3226931"/>
            <a:ext cx="2895679" cy="3239183"/>
          </a:xfrm>
          <a:prstGeom prst="rect">
            <a:avLst/>
          </a:prstGeom>
        </p:spPr>
      </p:pic>
    </p:spTree>
    <p:extLst>
      <p:ext uri="{BB962C8B-B14F-4D97-AF65-F5344CB8AC3E}">
        <p14:creationId xmlns:p14="http://schemas.microsoft.com/office/powerpoint/2010/main" val="7778411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59C25CC4-F8F5-667D-1651-D23E07FD933E}"/>
              </a:ext>
            </a:extLst>
          </p:cNvPr>
          <p:cNvSpPr/>
          <p:nvPr/>
        </p:nvSpPr>
        <p:spPr>
          <a:xfrm>
            <a:off x="-74644" y="6466114"/>
            <a:ext cx="12344399" cy="465303"/>
          </a:xfrm>
          <a:prstGeom prst="rect">
            <a:avLst/>
          </a:prstGeom>
          <a:solidFill>
            <a:srgbClr val="153F4C"/>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6" name="Afbeelding 5">
            <a:extLst>
              <a:ext uri="{FF2B5EF4-FFF2-40B4-BE49-F238E27FC236}">
                <a16:creationId xmlns:a16="http://schemas.microsoft.com/office/drawing/2014/main" id="{34564334-6CE1-4055-8789-78CCE478C0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21161" y="151003"/>
            <a:ext cx="1065277" cy="1157680"/>
          </a:xfrm>
          <a:prstGeom prst="rect">
            <a:avLst/>
          </a:prstGeom>
        </p:spPr>
      </p:pic>
      <p:sp>
        <p:nvSpPr>
          <p:cNvPr id="7" name="Titel 1">
            <a:extLst>
              <a:ext uri="{FF2B5EF4-FFF2-40B4-BE49-F238E27FC236}">
                <a16:creationId xmlns:a16="http://schemas.microsoft.com/office/drawing/2014/main" id="{FA3E04CF-199F-FE88-6E21-6DBA34621864}"/>
              </a:ext>
            </a:extLst>
          </p:cNvPr>
          <p:cNvSpPr txBox="1">
            <a:spLocks/>
          </p:cNvSpPr>
          <p:nvPr/>
        </p:nvSpPr>
        <p:spPr>
          <a:xfrm>
            <a:off x="685800" y="338857"/>
            <a:ext cx="10858850" cy="115768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dirty="0">
                <a:solidFill>
                  <a:srgbClr val="153F4C"/>
                </a:solidFill>
                <a:latin typeface="BalboaW01-Light" panose="02000506040000020003" pitchFamily="2" charset="0"/>
              </a:rPr>
              <a:t>Programma Contactdag</a:t>
            </a:r>
            <a:endParaRPr lang="nl-BE" dirty="0">
              <a:solidFill>
                <a:srgbClr val="153F4C"/>
              </a:solidFill>
              <a:latin typeface="BalboaW01-Light" panose="02000506040000020003" pitchFamily="2" charset="0"/>
            </a:endParaRPr>
          </a:p>
        </p:txBody>
      </p:sp>
      <p:sp>
        <p:nvSpPr>
          <p:cNvPr id="3" name="Tekstvak 2">
            <a:extLst>
              <a:ext uri="{FF2B5EF4-FFF2-40B4-BE49-F238E27FC236}">
                <a16:creationId xmlns:a16="http://schemas.microsoft.com/office/drawing/2014/main" id="{101E441A-F20B-65CE-47A8-12AADD5B3539}"/>
              </a:ext>
            </a:extLst>
          </p:cNvPr>
          <p:cNvSpPr txBox="1"/>
          <p:nvPr/>
        </p:nvSpPr>
        <p:spPr>
          <a:xfrm>
            <a:off x="685800" y="1428629"/>
            <a:ext cx="11360020" cy="5463034"/>
          </a:xfrm>
          <a:prstGeom prst="rect">
            <a:avLst/>
          </a:prstGeom>
          <a:noFill/>
        </p:spPr>
        <p:txBody>
          <a:bodyPr wrap="square" rtlCol="0">
            <a:spAutoFit/>
          </a:bodyPr>
          <a:lstStyle/>
          <a:p>
            <a:pPr>
              <a:spcAft>
                <a:spcPts val="600"/>
              </a:spcAft>
            </a:pPr>
            <a:r>
              <a:rPr lang="nl-BE" sz="2000" dirty="0">
                <a:latin typeface="+mj-lt"/>
                <a:cs typeface="Calibri"/>
              </a:rPr>
              <a:t>9u30-10u30	Welkom + Inleiding OPENDOEK + voorstelling Larf!</a:t>
            </a:r>
          </a:p>
          <a:p>
            <a:pPr>
              <a:spcAft>
                <a:spcPts val="600"/>
              </a:spcAft>
            </a:pPr>
            <a:r>
              <a:rPr lang="nl-BE" sz="2000" dirty="0">
                <a:latin typeface="+mj-lt"/>
                <a:cs typeface="Calibri"/>
              </a:rPr>
              <a:t>10u30-11u00	Nieuw amateurkunstendecreet</a:t>
            </a:r>
          </a:p>
          <a:p>
            <a:pPr>
              <a:spcAft>
                <a:spcPts val="600"/>
              </a:spcAft>
            </a:pPr>
            <a:r>
              <a:rPr lang="nl-BE" sz="2000" dirty="0">
                <a:latin typeface="+mj-lt"/>
                <a:cs typeface="Calibri"/>
              </a:rPr>
              <a:t>11u00-11u30	Koffiepauze</a:t>
            </a:r>
          </a:p>
          <a:p>
            <a:pPr>
              <a:spcAft>
                <a:spcPts val="600"/>
              </a:spcAft>
            </a:pPr>
            <a:r>
              <a:rPr lang="nl-BE" sz="2000" dirty="0">
                <a:latin typeface="+mj-lt"/>
                <a:cs typeface="Calibri"/>
              </a:rPr>
              <a:t>11u30-12u30	</a:t>
            </a:r>
            <a:r>
              <a:rPr lang="nl-BE" sz="2000" dirty="0" err="1">
                <a:latin typeface="+mj-lt"/>
                <a:cs typeface="Calibri"/>
              </a:rPr>
              <a:t>Keynote</a:t>
            </a:r>
            <a:r>
              <a:rPr lang="nl-BE" sz="2000" dirty="0">
                <a:latin typeface="+mj-lt"/>
                <a:cs typeface="Calibri"/>
              </a:rPr>
              <a:t> Guido Everaert: Storytelling </a:t>
            </a:r>
          </a:p>
          <a:p>
            <a:pPr>
              <a:spcAft>
                <a:spcPts val="600"/>
              </a:spcAft>
            </a:pPr>
            <a:r>
              <a:rPr lang="nl-BE" sz="2000" dirty="0">
                <a:latin typeface="+mj-lt"/>
                <a:cs typeface="Calibri"/>
              </a:rPr>
              <a:t>12u30-13u30	Lunch</a:t>
            </a:r>
          </a:p>
          <a:p>
            <a:pPr>
              <a:spcAft>
                <a:spcPts val="600"/>
              </a:spcAft>
            </a:pPr>
            <a:r>
              <a:rPr lang="nl-BE" sz="2000" dirty="0">
                <a:latin typeface="+mj-lt"/>
                <a:cs typeface="Calibri"/>
              </a:rPr>
              <a:t>13u30-13u45	Verdeling workshops</a:t>
            </a:r>
          </a:p>
          <a:p>
            <a:pPr>
              <a:spcAft>
                <a:spcPts val="600"/>
              </a:spcAft>
            </a:pPr>
            <a:r>
              <a:rPr lang="nl-BE" sz="2000" dirty="0">
                <a:latin typeface="+mj-lt"/>
                <a:cs typeface="Calibri"/>
              </a:rPr>
              <a:t>13u45-15u00	Workshops </a:t>
            </a:r>
            <a:r>
              <a:rPr lang="nl-BE" sz="2000" dirty="0">
                <a:latin typeface="+mj-lt"/>
                <a:cs typeface="Calibri"/>
                <a:sym typeface="Wingdings" panose="05000000000000000000" pitchFamily="2" charset="2"/>
              </a:rPr>
              <a:t>– eerste sessie</a:t>
            </a:r>
            <a:endParaRPr lang="nl-BE" sz="2000" dirty="0">
              <a:latin typeface="+mj-lt"/>
              <a:cs typeface="Calibri"/>
            </a:endParaRPr>
          </a:p>
          <a:p>
            <a:pPr lvl="6">
              <a:spcAft>
                <a:spcPts val="600"/>
              </a:spcAft>
            </a:pPr>
            <a:r>
              <a:rPr lang="nl-BE" sz="2000" dirty="0">
                <a:latin typeface="+mj-lt"/>
                <a:cs typeface="Calibri"/>
                <a:sym typeface="Wingdings" panose="05000000000000000000" pitchFamily="2" charset="2"/>
              </a:rPr>
              <a:t> Workshop 1 : Procedure en beoordeling impulssubsidies</a:t>
            </a:r>
          </a:p>
          <a:p>
            <a:pPr lvl="6">
              <a:spcAft>
                <a:spcPts val="600"/>
              </a:spcAft>
            </a:pPr>
            <a:r>
              <a:rPr lang="nl-BE" sz="2000" dirty="0">
                <a:latin typeface="+mj-lt"/>
                <a:cs typeface="Calibri"/>
                <a:sym typeface="Wingdings" panose="05000000000000000000" pitchFamily="2" charset="2"/>
              </a:rPr>
              <a:t> Workshop 2 : Tips schrijven subsidiedossiers</a:t>
            </a:r>
          </a:p>
          <a:p>
            <a:pPr marL="3086100" lvl="6" indent="-342900">
              <a:spcAft>
                <a:spcPts val="600"/>
              </a:spcAft>
              <a:buFont typeface="Wingdings" panose="05000000000000000000" pitchFamily="2" charset="2"/>
              <a:buChar char="à"/>
            </a:pPr>
            <a:r>
              <a:rPr lang="nl-BE" sz="2000" dirty="0">
                <a:latin typeface="+mj-lt"/>
                <a:cs typeface="Calibri"/>
                <a:sym typeface="Wingdings" panose="05000000000000000000" pitchFamily="2" charset="2"/>
              </a:rPr>
              <a:t>Workshop 3 : Hoe zetten we onze gezelschappen op de internationale kaart?</a:t>
            </a:r>
          </a:p>
          <a:p>
            <a:pPr marL="3086100" lvl="6" indent="-342900">
              <a:spcAft>
                <a:spcPts val="600"/>
              </a:spcAft>
              <a:buFont typeface="Wingdings" panose="05000000000000000000" pitchFamily="2" charset="2"/>
              <a:buChar char="à"/>
            </a:pPr>
            <a:r>
              <a:rPr lang="nl-BE" sz="2000" dirty="0">
                <a:latin typeface="+mj-lt"/>
                <a:cs typeface="Calibri"/>
                <a:sym typeface="Wingdings" panose="05000000000000000000" pitchFamily="2" charset="2"/>
              </a:rPr>
              <a:t>Workshop 4 : </a:t>
            </a:r>
            <a:r>
              <a:rPr lang="nl-NL" sz="2000" dirty="0">
                <a:latin typeface="Calibri Light" panose="020F0302020204030204" pitchFamily="34" charset="0"/>
                <a:cs typeface="Calibri Light" panose="020F0302020204030204" pitchFamily="34" charset="0"/>
              </a:rPr>
              <a:t>Public </a:t>
            </a:r>
            <a:r>
              <a:rPr lang="nl-NL" sz="2000" dirty="0" err="1">
                <a:latin typeface="Calibri Light" panose="020F0302020204030204" pitchFamily="34" charset="0"/>
                <a:cs typeface="Calibri Light" panose="020F0302020204030204" pitchFamily="34" charset="0"/>
              </a:rPr>
              <a:t>speaking</a:t>
            </a:r>
            <a:r>
              <a:rPr lang="nl-NL" sz="2000" dirty="0">
                <a:latin typeface="Calibri Light" panose="020F0302020204030204" pitchFamily="34" charset="0"/>
                <a:cs typeface="Calibri Light" panose="020F0302020204030204" pitchFamily="34" charset="0"/>
              </a:rPr>
              <a:t> </a:t>
            </a:r>
            <a:r>
              <a:rPr lang="nl-BE" sz="2000" dirty="0">
                <a:latin typeface="+mj-lt"/>
                <a:cs typeface="Calibri"/>
                <a:sym typeface="Wingdings" panose="05000000000000000000" pitchFamily="2" charset="2"/>
              </a:rPr>
              <a:t>	</a:t>
            </a:r>
          </a:p>
          <a:p>
            <a:pPr>
              <a:spcAft>
                <a:spcPts val="600"/>
              </a:spcAft>
            </a:pPr>
            <a:r>
              <a:rPr lang="nl-BE" sz="2000" dirty="0">
                <a:latin typeface="+mj-lt"/>
                <a:cs typeface="Calibri"/>
                <a:sym typeface="Wingdings" panose="05000000000000000000" pitchFamily="2" charset="2"/>
              </a:rPr>
              <a:t>15u00-16u15	Workshops – tweede sessie</a:t>
            </a:r>
          </a:p>
          <a:p>
            <a:pPr>
              <a:spcAft>
                <a:spcPts val="600"/>
              </a:spcAft>
            </a:pPr>
            <a:r>
              <a:rPr lang="nl-BE" sz="2000" dirty="0">
                <a:latin typeface="+mj-lt"/>
                <a:cs typeface="Calibri"/>
                <a:sym typeface="Wingdings" panose="05000000000000000000" pitchFamily="2" charset="2"/>
              </a:rPr>
              <a:t>16u15-17u00	Afsluitende drink</a:t>
            </a:r>
          </a:p>
          <a:p>
            <a:pPr>
              <a:spcAft>
                <a:spcPts val="600"/>
              </a:spcAft>
            </a:pPr>
            <a:endParaRPr lang="nl-BE" sz="2400" dirty="0">
              <a:latin typeface="+mj-lt"/>
              <a:cs typeface="Calibri"/>
            </a:endParaRPr>
          </a:p>
        </p:txBody>
      </p:sp>
    </p:spTree>
    <p:extLst>
      <p:ext uri="{BB962C8B-B14F-4D97-AF65-F5344CB8AC3E}">
        <p14:creationId xmlns:p14="http://schemas.microsoft.com/office/powerpoint/2010/main" val="280024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59C25CC4-F8F5-667D-1651-D23E07FD933E}"/>
              </a:ext>
            </a:extLst>
          </p:cNvPr>
          <p:cNvSpPr/>
          <p:nvPr/>
        </p:nvSpPr>
        <p:spPr>
          <a:xfrm>
            <a:off x="-74644" y="6466114"/>
            <a:ext cx="12344399" cy="465303"/>
          </a:xfrm>
          <a:prstGeom prst="rect">
            <a:avLst/>
          </a:prstGeom>
          <a:solidFill>
            <a:srgbClr val="153F4C"/>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6" name="Afbeelding 5">
            <a:extLst>
              <a:ext uri="{FF2B5EF4-FFF2-40B4-BE49-F238E27FC236}">
                <a16:creationId xmlns:a16="http://schemas.microsoft.com/office/drawing/2014/main" id="{34564334-6CE1-4055-8789-78CCE478C0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21161" y="151003"/>
            <a:ext cx="1065277" cy="1157680"/>
          </a:xfrm>
          <a:prstGeom prst="rect">
            <a:avLst/>
          </a:prstGeom>
        </p:spPr>
      </p:pic>
      <p:sp>
        <p:nvSpPr>
          <p:cNvPr id="7" name="Titel 1">
            <a:extLst>
              <a:ext uri="{FF2B5EF4-FFF2-40B4-BE49-F238E27FC236}">
                <a16:creationId xmlns:a16="http://schemas.microsoft.com/office/drawing/2014/main" id="{FA3E04CF-199F-FE88-6E21-6DBA34621864}"/>
              </a:ext>
            </a:extLst>
          </p:cNvPr>
          <p:cNvSpPr txBox="1">
            <a:spLocks/>
          </p:cNvSpPr>
          <p:nvPr/>
        </p:nvSpPr>
        <p:spPr>
          <a:xfrm>
            <a:off x="305562" y="414326"/>
            <a:ext cx="10858850" cy="1297013"/>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dirty="0">
                <a:solidFill>
                  <a:srgbClr val="153F4C"/>
                </a:solidFill>
                <a:latin typeface="BalboaW01-Light" panose="02000506040000020003" pitchFamily="2" charset="0"/>
              </a:rPr>
              <a:t>Tussenkomsten voor deelname aan een buitenlands initiatief</a:t>
            </a:r>
            <a:endParaRPr lang="nl-BE" dirty="0">
              <a:solidFill>
                <a:srgbClr val="153F4C"/>
              </a:solidFill>
              <a:latin typeface="BalboaW01-Light" panose="02000506040000020003" pitchFamily="2" charset="0"/>
            </a:endParaRPr>
          </a:p>
        </p:txBody>
      </p:sp>
      <p:sp>
        <p:nvSpPr>
          <p:cNvPr id="3" name="Tekstvak 2">
            <a:extLst>
              <a:ext uri="{FF2B5EF4-FFF2-40B4-BE49-F238E27FC236}">
                <a16:creationId xmlns:a16="http://schemas.microsoft.com/office/drawing/2014/main" id="{E5A64A56-0650-F1F6-F609-AEE4BD3C22B5}"/>
              </a:ext>
            </a:extLst>
          </p:cNvPr>
          <p:cNvSpPr txBox="1"/>
          <p:nvPr/>
        </p:nvSpPr>
        <p:spPr>
          <a:xfrm>
            <a:off x="479571" y="2136338"/>
            <a:ext cx="11232858" cy="2585323"/>
          </a:xfrm>
          <a:prstGeom prst="rect">
            <a:avLst/>
          </a:prstGeom>
          <a:noFill/>
        </p:spPr>
        <p:txBody>
          <a:bodyPr wrap="square" rtlCol="0">
            <a:spAutoFit/>
          </a:bodyPr>
          <a:lstStyle/>
          <a:p>
            <a:pPr marL="285750" indent="-285750">
              <a:buFont typeface="Arial" panose="020B0604020202020204" pitchFamily="34" charset="0"/>
              <a:buChar char="•"/>
            </a:pPr>
            <a:r>
              <a:rPr lang="nl-NL" dirty="0">
                <a:latin typeface="BalboaW01-Light" panose="02000506040000020003"/>
              </a:rPr>
              <a:t>stimulans om naar het buitenland te gaan om er kennis uit te wisselen, ervaring op te doen of om er artistieke praktijken te tonen op internationale fora of podia</a:t>
            </a:r>
          </a:p>
          <a:p>
            <a:pPr marL="285750" indent="-285750">
              <a:buFont typeface="Arial" panose="020B0604020202020204" pitchFamily="34" charset="0"/>
              <a:buChar char="•"/>
            </a:pPr>
            <a:r>
              <a:rPr lang="nl-NL" dirty="0">
                <a:latin typeface="BalboaW01-Light" panose="02000506040000020003"/>
              </a:rPr>
              <a:t>deelname aan een buitenlandse wedstrijd, festival, lezing, stage, conferentie, </a:t>
            </a:r>
            <a:r>
              <a:rPr lang="nl-NL" dirty="0">
                <a:solidFill>
                  <a:srgbClr val="FF0000"/>
                </a:solidFill>
                <a:latin typeface="BalboaW01-Light" panose="02000506040000020003"/>
              </a:rPr>
              <a:t>tournees</a:t>
            </a:r>
            <a:r>
              <a:rPr lang="nl-NL" dirty="0">
                <a:latin typeface="BalboaW01-Light" panose="02000506040000020003"/>
              </a:rPr>
              <a:t> …</a:t>
            </a:r>
          </a:p>
          <a:p>
            <a:pPr marL="285750" indent="-285750">
              <a:buFont typeface="Arial" panose="020B0604020202020204" pitchFamily="34" charset="0"/>
              <a:buChar char="•"/>
            </a:pPr>
            <a:r>
              <a:rPr lang="nl-NL" dirty="0">
                <a:latin typeface="BalboaW01-Light" panose="02000506040000020003"/>
              </a:rPr>
              <a:t>voor individuele kunstbeoefenaars, feitelijke verenigingen of vzw’s (koepelorganisaties komen niet in aanmerking)</a:t>
            </a:r>
          </a:p>
          <a:p>
            <a:pPr marL="285750" indent="-285750">
              <a:buFont typeface="Arial" panose="020B0604020202020204" pitchFamily="34" charset="0"/>
              <a:buChar char="•"/>
            </a:pPr>
            <a:r>
              <a:rPr lang="nl-NL" dirty="0">
                <a:latin typeface="BalboaW01-Light" panose="02000506040000020003"/>
              </a:rPr>
              <a:t>max. 2 tussenkomsten per jaar</a:t>
            </a:r>
          </a:p>
          <a:p>
            <a:pPr marL="285750" indent="-285750">
              <a:buFont typeface="Arial" panose="020B0604020202020204" pitchFamily="34" charset="0"/>
              <a:buChar char="•"/>
            </a:pPr>
            <a:r>
              <a:rPr lang="nl-NL" dirty="0">
                <a:latin typeface="BalboaW01-Light" panose="02000506040000020003"/>
              </a:rPr>
              <a:t>initiatief vindt plaats in buitenland en heeft betrekking op beleidsveld cultuur</a:t>
            </a:r>
          </a:p>
          <a:p>
            <a:pPr marL="285750" indent="-285750">
              <a:buFont typeface="Arial" panose="020B0604020202020204" pitchFamily="34" charset="0"/>
              <a:buChar char="•"/>
            </a:pPr>
            <a:r>
              <a:rPr lang="nl-NL" dirty="0">
                <a:latin typeface="BalboaW01-Light" panose="02000506040000020003"/>
              </a:rPr>
              <a:t>maximale looptijd van deelname is 1 jaar</a:t>
            </a:r>
          </a:p>
          <a:p>
            <a:pPr marL="285750" indent="-285750">
              <a:buFont typeface="Arial" panose="020B0604020202020204" pitchFamily="34" charset="0"/>
              <a:buChar char="•"/>
            </a:pPr>
            <a:r>
              <a:rPr lang="nl-NL" dirty="0">
                <a:latin typeface="BalboaW01-Light" panose="02000506040000020003"/>
              </a:rPr>
              <a:t>aanvragen doorlopend indienen, laagdrempelige procedure, beperkte subsidiebedragen</a:t>
            </a:r>
          </a:p>
          <a:p>
            <a:pPr marL="285750" indent="-285750">
              <a:buFont typeface="Arial" panose="020B0604020202020204" pitchFamily="34" charset="0"/>
              <a:buChar char="•"/>
            </a:pPr>
            <a:endParaRPr lang="nl-NL" dirty="0"/>
          </a:p>
        </p:txBody>
      </p:sp>
      <p:sp>
        <p:nvSpPr>
          <p:cNvPr id="9" name="Tekstvak 8">
            <a:extLst>
              <a:ext uri="{FF2B5EF4-FFF2-40B4-BE49-F238E27FC236}">
                <a16:creationId xmlns:a16="http://schemas.microsoft.com/office/drawing/2014/main" id="{6B7CD438-A7F7-2730-DA07-B9B88BFD7844}"/>
              </a:ext>
            </a:extLst>
          </p:cNvPr>
          <p:cNvSpPr txBox="1"/>
          <p:nvPr/>
        </p:nvSpPr>
        <p:spPr>
          <a:xfrm>
            <a:off x="479571" y="4947556"/>
            <a:ext cx="6174296" cy="369332"/>
          </a:xfrm>
          <a:prstGeom prst="rect">
            <a:avLst/>
          </a:prstGeom>
          <a:noFill/>
        </p:spPr>
        <p:txBody>
          <a:bodyPr wrap="square">
            <a:spAutoFit/>
          </a:bodyPr>
          <a:lstStyle/>
          <a:p>
            <a:r>
              <a:rPr lang="nl-BE" i="1" dirty="0">
                <a:latin typeface="BalboaW01-Light" panose="02000506040000020003"/>
              </a:rPr>
              <a:t>Administratie beoordeelt en beslist.</a:t>
            </a:r>
          </a:p>
        </p:txBody>
      </p:sp>
    </p:spTree>
    <p:extLst>
      <p:ext uri="{BB962C8B-B14F-4D97-AF65-F5344CB8AC3E}">
        <p14:creationId xmlns:p14="http://schemas.microsoft.com/office/powerpoint/2010/main" val="39861093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59C25CC4-F8F5-667D-1651-D23E07FD933E}"/>
              </a:ext>
            </a:extLst>
          </p:cNvPr>
          <p:cNvSpPr/>
          <p:nvPr/>
        </p:nvSpPr>
        <p:spPr>
          <a:xfrm>
            <a:off x="-74644" y="6466114"/>
            <a:ext cx="12344399" cy="465303"/>
          </a:xfrm>
          <a:prstGeom prst="rect">
            <a:avLst/>
          </a:prstGeom>
          <a:solidFill>
            <a:srgbClr val="153F4C"/>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6" name="Afbeelding 5">
            <a:extLst>
              <a:ext uri="{FF2B5EF4-FFF2-40B4-BE49-F238E27FC236}">
                <a16:creationId xmlns:a16="http://schemas.microsoft.com/office/drawing/2014/main" id="{34564334-6CE1-4055-8789-78CCE478C0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21161" y="151003"/>
            <a:ext cx="1065277" cy="1157680"/>
          </a:xfrm>
          <a:prstGeom prst="rect">
            <a:avLst/>
          </a:prstGeom>
        </p:spPr>
      </p:pic>
      <p:sp>
        <p:nvSpPr>
          <p:cNvPr id="7" name="Titel 1">
            <a:extLst>
              <a:ext uri="{FF2B5EF4-FFF2-40B4-BE49-F238E27FC236}">
                <a16:creationId xmlns:a16="http://schemas.microsoft.com/office/drawing/2014/main" id="{FA3E04CF-199F-FE88-6E21-6DBA34621864}"/>
              </a:ext>
            </a:extLst>
          </p:cNvPr>
          <p:cNvSpPr txBox="1">
            <a:spLocks/>
          </p:cNvSpPr>
          <p:nvPr/>
        </p:nvSpPr>
        <p:spPr>
          <a:xfrm>
            <a:off x="647350" y="81336"/>
            <a:ext cx="10858850" cy="12970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dirty="0">
                <a:latin typeface="BalboaW01-Light" panose="02000506040000020003" pitchFamily="2" charset="0"/>
              </a:rPr>
              <a:t>Internationale projecten</a:t>
            </a:r>
            <a:endParaRPr lang="nl-BE" dirty="0">
              <a:latin typeface="BalboaW01-Light" panose="02000506040000020003" pitchFamily="2" charset="0"/>
            </a:endParaRPr>
          </a:p>
        </p:txBody>
      </p:sp>
      <p:sp>
        <p:nvSpPr>
          <p:cNvPr id="3" name="Tekstvak 2">
            <a:extLst>
              <a:ext uri="{FF2B5EF4-FFF2-40B4-BE49-F238E27FC236}">
                <a16:creationId xmlns:a16="http://schemas.microsoft.com/office/drawing/2014/main" id="{3C7B813A-B825-03DC-8AC3-EC7D07598D25}"/>
              </a:ext>
            </a:extLst>
          </p:cNvPr>
          <p:cNvSpPr txBox="1"/>
          <p:nvPr/>
        </p:nvSpPr>
        <p:spPr>
          <a:xfrm>
            <a:off x="647350" y="1592661"/>
            <a:ext cx="10404446" cy="3478901"/>
          </a:xfrm>
          <a:prstGeom prst="rect">
            <a:avLst/>
          </a:prstGeom>
          <a:noFill/>
        </p:spPr>
        <p:txBody>
          <a:bodyPr wrap="square">
            <a:spAutoFit/>
          </a:bodyPr>
          <a:lstStyle/>
          <a:p>
            <a:pPr>
              <a:lnSpc>
                <a:spcPct val="90000"/>
              </a:lnSpc>
              <a:spcBef>
                <a:spcPts val="1000"/>
              </a:spcBef>
              <a:defRPr/>
            </a:pPr>
            <a:r>
              <a:rPr lang="nl-BE" sz="2400" b="1" dirty="0">
                <a:latin typeface="BalboaW01-Light" panose="02000506040000020003"/>
              </a:rPr>
              <a:t>DOEL</a:t>
            </a:r>
            <a:r>
              <a:rPr lang="nl-BE" sz="2400" dirty="0">
                <a:latin typeface="BalboaW01-Light" panose="02000506040000020003"/>
              </a:rPr>
              <a:t>: Internationalisering van de amateurkunsten bevorderen</a:t>
            </a:r>
          </a:p>
          <a:p>
            <a:pPr>
              <a:lnSpc>
                <a:spcPct val="90000"/>
              </a:lnSpc>
              <a:spcBef>
                <a:spcPts val="1000"/>
              </a:spcBef>
              <a:defRPr/>
            </a:pPr>
            <a:endParaRPr lang="nl-BE" sz="2400" dirty="0">
              <a:latin typeface="BalboaW01-Light" panose="02000506040000020003"/>
            </a:endParaRPr>
          </a:p>
          <a:p>
            <a:pPr>
              <a:lnSpc>
                <a:spcPct val="90000"/>
              </a:lnSpc>
              <a:spcBef>
                <a:spcPts val="1000"/>
              </a:spcBef>
              <a:defRPr/>
            </a:pPr>
            <a:r>
              <a:rPr lang="nl-BE" sz="1800" dirty="0">
                <a:solidFill>
                  <a:srgbClr val="FF0000"/>
                </a:solidFill>
                <a:latin typeface="BalboaW01-Light" panose="02000506040000020003"/>
              </a:rPr>
              <a:t>Projecten in buiten- of in binnenland in één subsidielijn</a:t>
            </a:r>
          </a:p>
          <a:p>
            <a:pPr marL="285750" indent="-285750">
              <a:buFont typeface="Arial" panose="020B0604020202020204" pitchFamily="34" charset="0"/>
              <a:buChar char="•"/>
            </a:pPr>
            <a:r>
              <a:rPr lang="nl-NL" dirty="0">
                <a:latin typeface="BalboaW01-Light" panose="02000506040000020003"/>
              </a:rPr>
              <a:t>evenementen met een aanzienlijk publieksbereik</a:t>
            </a:r>
          </a:p>
          <a:p>
            <a:pPr marL="285750" indent="-285750">
              <a:buFont typeface="Arial" panose="020B0604020202020204" pitchFamily="34" charset="0"/>
              <a:buChar char="•"/>
            </a:pPr>
            <a:r>
              <a:rPr lang="nl-NL" dirty="0">
                <a:latin typeface="BalboaW01-Light" panose="02000506040000020003"/>
              </a:rPr>
              <a:t>(kennis)uitwisselingspraktijken, conferenties, stages, netwerkevents, …</a:t>
            </a:r>
          </a:p>
          <a:p>
            <a:pPr marL="285750" indent="-285750">
              <a:buFont typeface="Arial" panose="020B0604020202020204" pitchFamily="34" charset="0"/>
              <a:buChar char="•"/>
            </a:pPr>
            <a:r>
              <a:rPr lang="nl-NL" dirty="0" err="1">
                <a:latin typeface="BalboaW01-Light" panose="02000506040000020003"/>
              </a:rPr>
              <a:t>co-financiering</a:t>
            </a:r>
            <a:r>
              <a:rPr lang="nl-NL" dirty="0">
                <a:latin typeface="BalboaW01-Light" panose="02000506040000020003"/>
              </a:rPr>
              <a:t> bij subsidieprogramma’s van internationale instellingen of de Europese Unie</a:t>
            </a:r>
          </a:p>
          <a:p>
            <a:pPr marL="285750" indent="-285750">
              <a:buFont typeface="Arial" panose="020B0604020202020204" pitchFamily="34" charset="0"/>
              <a:buChar char="•"/>
            </a:pPr>
            <a:r>
              <a:rPr lang="nl-NL" dirty="0">
                <a:latin typeface="BalboaW01-Light" panose="02000506040000020003"/>
              </a:rPr>
              <a:t>voor vzw’s</a:t>
            </a:r>
          </a:p>
          <a:p>
            <a:pPr marL="285750" indent="-285750">
              <a:buFont typeface="Arial" panose="020B0604020202020204" pitchFamily="34" charset="0"/>
              <a:buChar char="•"/>
            </a:pPr>
            <a:r>
              <a:rPr lang="nl-NL" dirty="0">
                <a:latin typeface="BalboaW01-Light" panose="02000506040000020003"/>
              </a:rPr>
              <a:t>projecten duidelijk gepositioneerd binnen AK-sector en met internationale uitstraling</a:t>
            </a:r>
          </a:p>
          <a:p>
            <a:pPr marL="285750" indent="-285750">
              <a:buFont typeface="Arial" panose="020B0604020202020204" pitchFamily="34" charset="0"/>
              <a:buChar char="•"/>
            </a:pPr>
            <a:r>
              <a:rPr lang="nl-NL" dirty="0">
                <a:latin typeface="BalboaW01-Light" panose="02000506040000020003"/>
              </a:rPr>
              <a:t>maximale looptijd van 2 jaar</a:t>
            </a:r>
          </a:p>
          <a:p>
            <a:pPr marL="285750" indent="-285750">
              <a:buFont typeface="Arial" panose="020B0604020202020204" pitchFamily="34" charset="0"/>
              <a:buChar char="•"/>
            </a:pPr>
            <a:r>
              <a:rPr lang="nl-NL" dirty="0">
                <a:latin typeface="BalboaW01-Light" panose="02000506040000020003"/>
              </a:rPr>
              <a:t>ook voor koepelorganisaties als project geen deel uitmaakt van reguliere internationale werking</a:t>
            </a:r>
          </a:p>
          <a:p>
            <a:pPr marL="285750" indent="-285750">
              <a:buFont typeface="Arial" panose="020B0604020202020204" pitchFamily="34" charset="0"/>
              <a:buChar char="•"/>
            </a:pPr>
            <a:endParaRPr lang="nl-NL" dirty="0">
              <a:latin typeface="BalboaW01-Light" panose="02000506040000020003"/>
            </a:endParaRPr>
          </a:p>
        </p:txBody>
      </p:sp>
      <p:sp>
        <p:nvSpPr>
          <p:cNvPr id="4" name="Tekstvak 3">
            <a:extLst>
              <a:ext uri="{FF2B5EF4-FFF2-40B4-BE49-F238E27FC236}">
                <a16:creationId xmlns:a16="http://schemas.microsoft.com/office/drawing/2014/main" id="{E8DAE588-D7DB-1CB2-284E-8CAC2FABCC55}"/>
              </a:ext>
            </a:extLst>
          </p:cNvPr>
          <p:cNvSpPr txBox="1"/>
          <p:nvPr/>
        </p:nvSpPr>
        <p:spPr>
          <a:xfrm>
            <a:off x="647350" y="5080673"/>
            <a:ext cx="8193910" cy="369332"/>
          </a:xfrm>
          <a:prstGeom prst="rect">
            <a:avLst/>
          </a:prstGeom>
          <a:noFill/>
        </p:spPr>
        <p:txBody>
          <a:bodyPr wrap="none" rtlCol="0">
            <a:spAutoFit/>
          </a:bodyPr>
          <a:lstStyle/>
          <a:p>
            <a:r>
              <a:rPr lang="nl-BE" i="1" dirty="0">
                <a:latin typeface="BalboaW01-Light" panose="02000506040000020003"/>
              </a:rPr>
              <a:t>Beoordelingscommissie (administratie + experten) geeft advies. De minister beslist.</a:t>
            </a:r>
          </a:p>
        </p:txBody>
      </p:sp>
    </p:spTree>
    <p:extLst>
      <p:ext uri="{BB962C8B-B14F-4D97-AF65-F5344CB8AC3E}">
        <p14:creationId xmlns:p14="http://schemas.microsoft.com/office/powerpoint/2010/main" val="4599795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59C25CC4-F8F5-667D-1651-D23E07FD933E}"/>
              </a:ext>
            </a:extLst>
          </p:cNvPr>
          <p:cNvSpPr/>
          <p:nvPr/>
        </p:nvSpPr>
        <p:spPr>
          <a:xfrm>
            <a:off x="-74644" y="6466114"/>
            <a:ext cx="12344399" cy="465303"/>
          </a:xfrm>
          <a:prstGeom prst="rect">
            <a:avLst/>
          </a:prstGeom>
          <a:solidFill>
            <a:srgbClr val="153F4C"/>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6" name="Afbeelding 5">
            <a:extLst>
              <a:ext uri="{FF2B5EF4-FFF2-40B4-BE49-F238E27FC236}">
                <a16:creationId xmlns:a16="http://schemas.microsoft.com/office/drawing/2014/main" id="{34564334-6CE1-4055-8789-78CCE478C0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21161" y="151003"/>
            <a:ext cx="1065277" cy="1157680"/>
          </a:xfrm>
          <a:prstGeom prst="rect">
            <a:avLst/>
          </a:prstGeom>
        </p:spPr>
      </p:pic>
      <p:sp>
        <p:nvSpPr>
          <p:cNvPr id="7" name="Titel 1">
            <a:extLst>
              <a:ext uri="{FF2B5EF4-FFF2-40B4-BE49-F238E27FC236}">
                <a16:creationId xmlns:a16="http://schemas.microsoft.com/office/drawing/2014/main" id="{FA3E04CF-199F-FE88-6E21-6DBA34621864}"/>
              </a:ext>
            </a:extLst>
          </p:cNvPr>
          <p:cNvSpPr txBox="1">
            <a:spLocks/>
          </p:cNvSpPr>
          <p:nvPr/>
        </p:nvSpPr>
        <p:spPr>
          <a:xfrm>
            <a:off x="647350" y="81336"/>
            <a:ext cx="10858850" cy="12970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dirty="0">
                <a:solidFill>
                  <a:srgbClr val="FF0000"/>
                </a:solidFill>
                <a:latin typeface="BalboaW01-Light" panose="02000506040000020003" pitchFamily="2" charset="0"/>
              </a:rPr>
              <a:t>Internationale ambassadeurs  - erkenning</a:t>
            </a:r>
            <a:endParaRPr lang="nl-BE" dirty="0">
              <a:solidFill>
                <a:srgbClr val="FF0000"/>
              </a:solidFill>
              <a:latin typeface="BalboaW01-Light" panose="02000506040000020003" pitchFamily="2" charset="0"/>
            </a:endParaRPr>
          </a:p>
        </p:txBody>
      </p:sp>
      <p:sp>
        <p:nvSpPr>
          <p:cNvPr id="3" name="Tekstvak 2">
            <a:extLst>
              <a:ext uri="{FF2B5EF4-FFF2-40B4-BE49-F238E27FC236}">
                <a16:creationId xmlns:a16="http://schemas.microsoft.com/office/drawing/2014/main" id="{3C7B813A-B825-03DC-8AC3-EC7D07598D25}"/>
              </a:ext>
            </a:extLst>
          </p:cNvPr>
          <p:cNvSpPr txBox="1"/>
          <p:nvPr/>
        </p:nvSpPr>
        <p:spPr>
          <a:xfrm>
            <a:off x="647350" y="1592661"/>
            <a:ext cx="10404446" cy="3340402"/>
          </a:xfrm>
          <a:prstGeom prst="rect">
            <a:avLst/>
          </a:prstGeom>
          <a:noFill/>
        </p:spPr>
        <p:txBody>
          <a:bodyPr wrap="square">
            <a:spAutoFit/>
          </a:bodyPr>
          <a:lstStyle/>
          <a:p>
            <a:pPr>
              <a:lnSpc>
                <a:spcPct val="90000"/>
              </a:lnSpc>
              <a:spcBef>
                <a:spcPts val="1000"/>
              </a:spcBef>
              <a:defRPr/>
            </a:pPr>
            <a:r>
              <a:rPr lang="nl-BE" sz="2400" b="1" dirty="0">
                <a:solidFill>
                  <a:srgbClr val="FF0000"/>
                </a:solidFill>
                <a:latin typeface="BalboaW01-Light" panose="02000506040000020003"/>
              </a:rPr>
              <a:t>DOEL</a:t>
            </a:r>
            <a:r>
              <a:rPr lang="nl-BE" sz="2400" dirty="0">
                <a:solidFill>
                  <a:srgbClr val="FF0000"/>
                </a:solidFill>
                <a:latin typeface="BalboaW01-Light" panose="02000506040000020003"/>
              </a:rPr>
              <a:t>: </a:t>
            </a:r>
          </a:p>
          <a:p>
            <a:pPr>
              <a:lnSpc>
                <a:spcPct val="90000"/>
              </a:lnSpc>
              <a:spcBef>
                <a:spcPts val="1000"/>
              </a:spcBef>
              <a:defRPr/>
            </a:pPr>
            <a:r>
              <a:rPr lang="nl-BE" sz="2400" dirty="0">
                <a:solidFill>
                  <a:srgbClr val="FF0000"/>
                </a:solidFill>
                <a:latin typeface="BalboaW01-Light" panose="02000506040000020003"/>
              </a:rPr>
              <a:t>naast internationale uitwisseling ook meer uitstraling, zichtbaarheid en promotie van de Vlaamse amateurkunsten in het buitenland</a:t>
            </a:r>
          </a:p>
          <a:p>
            <a:pPr>
              <a:lnSpc>
                <a:spcPct val="90000"/>
              </a:lnSpc>
              <a:spcBef>
                <a:spcPts val="1000"/>
              </a:spcBef>
              <a:defRPr/>
            </a:pPr>
            <a:endParaRPr lang="nl-BE" sz="2400" dirty="0">
              <a:latin typeface="BalboaW01-Light" panose="02000506040000020003"/>
            </a:endParaRPr>
          </a:p>
          <a:p>
            <a:pPr marL="285750" indent="-285750">
              <a:buFont typeface="Arial" panose="020B0604020202020204" pitchFamily="34" charset="0"/>
              <a:buChar char="•"/>
            </a:pPr>
            <a:r>
              <a:rPr lang="nl-NL" dirty="0">
                <a:solidFill>
                  <a:srgbClr val="FF0000"/>
                </a:solidFill>
                <a:latin typeface="BalboaW01-Light" panose="02000506040000020003"/>
              </a:rPr>
              <a:t>Hoe?: toekennen van de titel van Internationale ambassadeur Amateurkunsten voor periode van drie jaar. </a:t>
            </a:r>
          </a:p>
          <a:p>
            <a:pPr marL="285750" indent="-285750">
              <a:buFont typeface="Arial" panose="020B0604020202020204" pitchFamily="34" charset="0"/>
              <a:buChar char="•"/>
            </a:pPr>
            <a:r>
              <a:rPr lang="nl-NL" dirty="0">
                <a:solidFill>
                  <a:srgbClr val="FF0000"/>
                </a:solidFill>
                <a:latin typeface="BalboaW01-Light" panose="02000506040000020003"/>
              </a:rPr>
              <a:t>Een erkenning voor (een beperkt aantal) excellerende amateurkunstenaars die op hoog niveau kunst beoefenen in de vrije tijd</a:t>
            </a:r>
          </a:p>
          <a:p>
            <a:pPr marL="285750" indent="-285750">
              <a:buFont typeface="Arial" panose="020B0604020202020204" pitchFamily="34" charset="0"/>
              <a:buChar char="•"/>
            </a:pPr>
            <a:r>
              <a:rPr lang="nl-NL" dirty="0">
                <a:solidFill>
                  <a:srgbClr val="FF0000"/>
                </a:solidFill>
                <a:latin typeface="BalboaW01-Light" panose="02000506040000020003"/>
              </a:rPr>
              <a:t>erkenning voor vzw of individuele kunstenaar (geen feitelijke verenigingen)</a:t>
            </a:r>
          </a:p>
          <a:p>
            <a:pPr marL="285750" indent="-285750">
              <a:buFont typeface="Arial" panose="020B0604020202020204" pitchFamily="34" charset="0"/>
              <a:buChar char="•"/>
            </a:pPr>
            <a:endParaRPr lang="nl-NL" dirty="0">
              <a:latin typeface="BalboaW01-Light" panose="02000506040000020003"/>
            </a:endParaRPr>
          </a:p>
          <a:p>
            <a:pPr marL="285750" indent="-285750">
              <a:buFont typeface="Arial" panose="020B0604020202020204" pitchFamily="34" charset="0"/>
              <a:buChar char="•"/>
            </a:pPr>
            <a:endParaRPr lang="nl-NL" dirty="0">
              <a:latin typeface="BalboaW01-Light" panose="02000506040000020003"/>
            </a:endParaRPr>
          </a:p>
        </p:txBody>
      </p:sp>
      <p:sp>
        <p:nvSpPr>
          <p:cNvPr id="4" name="Tekstvak 3">
            <a:extLst>
              <a:ext uri="{FF2B5EF4-FFF2-40B4-BE49-F238E27FC236}">
                <a16:creationId xmlns:a16="http://schemas.microsoft.com/office/drawing/2014/main" id="{E8DAE588-D7DB-1CB2-284E-8CAC2FABCC55}"/>
              </a:ext>
            </a:extLst>
          </p:cNvPr>
          <p:cNvSpPr txBox="1"/>
          <p:nvPr/>
        </p:nvSpPr>
        <p:spPr>
          <a:xfrm>
            <a:off x="647350" y="5080673"/>
            <a:ext cx="5434693" cy="369332"/>
          </a:xfrm>
          <a:prstGeom prst="rect">
            <a:avLst/>
          </a:prstGeom>
          <a:noFill/>
        </p:spPr>
        <p:txBody>
          <a:bodyPr wrap="none" rtlCol="0">
            <a:spAutoFit/>
          </a:bodyPr>
          <a:lstStyle/>
          <a:p>
            <a:r>
              <a:rPr lang="nl-BE" i="1" dirty="0">
                <a:solidFill>
                  <a:srgbClr val="FF0000"/>
                </a:solidFill>
                <a:latin typeface="BalboaW01-Light" panose="02000506040000020003"/>
              </a:rPr>
              <a:t>Administratie geeft advies. De Vlaamse Regering beslist.</a:t>
            </a:r>
          </a:p>
        </p:txBody>
      </p:sp>
    </p:spTree>
    <p:extLst>
      <p:ext uri="{BB962C8B-B14F-4D97-AF65-F5344CB8AC3E}">
        <p14:creationId xmlns:p14="http://schemas.microsoft.com/office/powerpoint/2010/main" val="36546168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59C25CC4-F8F5-667D-1651-D23E07FD933E}"/>
              </a:ext>
            </a:extLst>
          </p:cNvPr>
          <p:cNvSpPr/>
          <p:nvPr/>
        </p:nvSpPr>
        <p:spPr>
          <a:xfrm>
            <a:off x="-74644" y="6466114"/>
            <a:ext cx="12344399" cy="465303"/>
          </a:xfrm>
          <a:prstGeom prst="rect">
            <a:avLst/>
          </a:prstGeom>
          <a:solidFill>
            <a:srgbClr val="153F4C"/>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6" name="Afbeelding 5">
            <a:extLst>
              <a:ext uri="{FF2B5EF4-FFF2-40B4-BE49-F238E27FC236}">
                <a16:creationId xmlns:a16="http://schemas.microsoft.com/office/drawing/2014/main" id="{34564334-6CE1-4055-8789-78CCE478C0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21161" y="151003"/>
            <a:ext cx="1065277" cy="1157680"/>
          </a:xfrm>
          <a:prstGeom prst="rect">
            <a:avLst/>
          </a:prstGeom>
        </p:spPr>
      </p:pic>
      <p:sp>
        <p:nvSpPr>
          <p:cNvPr id="7" name="Titel 1">
            <a:extLst>
              <a:ext uri="{FF2B5EF4-FFF2-40B4-BE49-F238E27FC236}">
                <a16:creationId xmlns:a16="http://schemas.microsoft.com/office/drawing/2014/main" id="{FA3E04CF-199F-FE88-6E21-6DBA34621864}"/>
              </a:ext>
            </a:extLst>
          </p:cNvPr>
          <p:cNvSpPr txBox="1">
            <a:spLocks/>
          </p:cNvSpPr>
          <p:nvPr/>
        </p:nvSpPr>
        <p:spPr>
          <a:xfrm>
            <a:off x="934736" y="454759"/>
            <a:ext cx="10858850" cy="1297013"/>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dirty="0">
                <a:solidFill>
                  <a:srgbClr val="FF0000"/>
                </a:solidFill>
                <a:latin typeface="BalboaW01-Light" panose="02000506040000020003" pitchFamily="2" charset="0"/>
              </a:rPr>
              <a:t>Internationale ambassadeurs – </a:t>
            </a:r>
          </a:p>
          <a:p>
            <a:r>
              <a:rPr lang="nl-NL" dirty="0">
                <a:solidFill>
                  <a:srgbClr val="FF0000"/>
                </a:solidFill>
                <a:latin typeface="BalboaW01-Light" panose="02000506040000020003" pitchFamily="2" charset="0"/>
              </a:rPr>
              <a:t>tussenkomsten</a:t>
            </a:r>
            <a:endParaRPr lang="nl-BE" dirty="0">
              <a:solidFill>
                <a:srgbClr val="FF0000"/>
              </a:solidFill>
              <a:latin typeface="BalboaW01-Light" panose="02000506040000020003" pitchFamily="2" charset="0"/>
            </a:endParaRPr>
          </a:p>
        </p:txBody>
      </p:sp>
      <p:sp>
        <p:nvSpPr>
          <p:cNvPr id="3" name="Tekstvak 2">
            <a:extLst>
              <a:ext uri="{FF2B5EF4-FFF2-40B4-BE49-F238E27FC236}">
                <a16:creationId xmlns:a16="http://schemas.microsoft.com/office/drawing/2014/main" id="{3C7B813A-B825-03DC-8AC3-EC7D07598D25}"/>
              </a:ext>
            </a:extLst>
          </p:cNvPr>
          <p:cNvSpPr txBox="1"/>
          <p:nvPr/>
        </p:nvSpPr>
        <p:spPr>
          <a:xfrm>
            <a:off x="934736" y="2146597"/>
            <a:ext cx="10404446" cy="2564805"/>
          </a:xfrm>
          <a:prstGeom prst="rect">
            <a:avLst/>
          </a:prstGeom>
          <a:noFill/>
        </p:spPr>
        <p:txBody>
          <a:bodyPr wrap="square">
            <a:spAutoFit/>
          </a:bodyPr>
          <a:lstStyle/>
          <a:p>
            <a:pPr>
              <a:lnSpc>
                <a:spcPct val="90000"/>
              </a:lnSpc>
              <a:spcBef>
                <a:spcPts val="1000"/>
              </a:spcBef>
              <a:defRPr/>
            </a:pPr>
            <a:r>
              <a:rPr lang="nl-BE" sz="2400" b="1" dirty="0">
                <a:solidFill>
                  <a:srgbClr val="FF0000"/>
                </a:solidFill>
                <a:latin typeface="BalboaW01-Light" panose="02000506040000020003"/>
              </a:rPr>
              <a:t>DOEL</a:t>
            </a:r>
            <a:r>
              <a:rPr lang="nl-BE" sz="2400" dirty="0">
                <a:solidFill>
                  <a:srgbClr val="FF0000"/>
                </a:solidFill>
                <a:latin typeface="BalboaW01-Light" panose="02000506040000020003"/>
              </a:rPr>
              <a:t>: </a:t>
            </a:r>
          </a:p>
          <a:p>
            <a:pPr>
              <a:lnSpc>
                <a:spcPct val="90000"/>
              </a:lnSpc>
              <a:spcBef>
                <a:spcPts val="1000"/>
              </a:spcBef>
              <a:defRPr/>
            </a:pPr>
            <a:r>
              <a:rPr lang="nl-BE" sz="2400" dirty="0">
                <a:solidFill>
                  <a:srgbClr val="FF0000"/>
                </a:solidFill>
                <a:latin typeface="BalboaW01-Light" panose="02000506040000020003"/>
              </a:rPr>
              <a:t>Erkende ambassadeurs kunnen tussenkomsten krijgen voor de kosten die gepaard gaan met vertegenwoordiging in het buitenland. Ze dienen daarvoor een jaarprogramma in.</a:t>
            </a:r>
          </a:p>
          <a:p>
            <a:pPr>
              <a:lnSpc>
                <a:spcPct val="90000"/>
              </a:lnSpc>
              <a:spcBef>
                <a:spcPts val="1000"/>
              </a:spcBef>
              <a:defRPr/>
            </a:pPr>
            <a:endParaRPr lang="nl-BE" sz="2400" dirty="0">
              <a:latin typeface="BalboaW01-Light" panose="02000506040000020003"/>
            </a:endParaRPr>
          </a:p>
          <a:p>
            <a:pPr marL="285750" indent="-285750">
              <a:buFont typeface="Arial" panose="020B0604020202020204" pitchFamily="34" charset="0"/>
              <a:buChar char="•"/>
            </a:pPr>
            <a:endParaRPr lang="nl-NL" dirty="0">
              <a:latin typeface="BalboaW01-Light" panose="02000506040000020003"/>
            </a:endParaRPr>
          </a:p>
          <a:p>
            <a:pPr marL="285750" indent="-285750">
              <a:buFont typeface="Arial" panose="020B0604020202020204" pitchFamily="34" charset="0"/>
              <a:buChar char="•"/>
            </a:pPr>
            <a:endParaRPr lang="nl-NL" dirty="0">
              <a:latin typeface="BalboaW01-Light" panose="02000506040000020003"/>
            </a:endParaRPr>
          </a:p>
        </p:txBody>
      </p:sp>
      <p:sp>
        <p:nvSpPr>
          <p:cNvPr id="4" name="Tekstvak 3">
            <a:extLst>
              <a:ext uri="{FF2B5EF4-FFF2-40B4-BE49-F238E27FC236}">
                <a16:creationId xmlns:a16="http://schemas.microsoft.com/office/drawing/2014/main" id="{E8DAE588-D7DB-1CB2-284E-8CAC2FABCC55}"/>
              </a:ext>
            </a:extLst>
          </p:cNvPr>
          <p:cNvSpPr txBox="1"/>
          <p:nvPr/>
        </p:nvSpPr>
        <p:spPr>
          <a:xfrm>
            <a:off x="929468" y="5106227"/>
            <a:ext cx="4505529" cy="369332"/>
          </a:xfrm>
          <a:prstGeom prst="rect">
            <a:avLst/>
          </a:prstGeom>
          <a:noFill/>
        </p:spPr>
        <p:txBody>
          <a:bodyPr wrap="none" rtlCol="0">
            <a:spAutoFit/>
          </a:bodyPr>
          <a:lstStyle/>
          <a:p>
            <a:r>
              <a:rPr lang="nl-BE" i="1" dirty="0">
                <a:solidFill>
                  <a:srgbClr val="FF0000"/>
                </a:solidFill>
                <a:latin typeface="BalboaW01-Light" panose="02000506040000020003"/>
              </a:rPr>
              <a:t>Administratie geeft advies. De minister beslist.</a:t>
            </a:r>
          </a:p>
        </p:txBody>
      </p:sp>
    </p:spTree>
    <p:extLst>
      <p:ext uri="{BB962C8B-B14F-4D97-AF65-F5344CB8AC3E}">
        <p14:creationId xmlns:p14="http://schemas.microsoft.com/office/powerpoint/2010/main" val="12138718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00A63400-1E75-B9B8-D552-89BFCAF46DD6}"/>
              </a:ext>
            </a:extLst>
          </p:cNvPr>
          <p:cNvSpPr/>
          <p:nvPr/>
        </p:nvSpPr>
        <p:spPr>
          <a:xfrm>
            <a:off x="-74644" y="0"/>
            <a:ext cx="12344399" cy="6931417"/>
          </a:xfrm>
          <a:prstGeom prst="rect">
            <a:avLst/>
          </a:prstGeom>
          <a:solidFill>
            <a:srgbClr val="6FABB3"/>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Titel 1">
            <a:extLst>
              <a:ext uri="{FF2B5EF4-FFF2-40B4-BE49-F238E27FC236}">
                <a16:creationId xmlns:a16="http://schemas.microsoft.com/office/drawing/2014/main" id="{65BE09B1-DB33-E5DB-CA8B-72F555F8A44E}"/>
              </a:ext>
            </a:extLst>
          </p:cNvPr>
          <p:cNvSpPr>
            <a:spLocks noGrp="1"/>
          </p:cNvSpPr>
          <p:nvPr>
            <p:ph type="ctrTitle"/>
          </p:nvPr>
        </p:nvSpPr>
        <p:spPr>
          <a:xfrm>
            <a:off x="1524000" y="976394"/>
            <a:ext cx="9144000" cy="4905213"/>
          </a:xfrm>
        </p:spPr>
        <p:txBody>
          <a:bodyPr anchor="ctr">
            <a:normAutofit/>
          </a:bodyPr>
          <a:lstStyle/>
          <a:p>
            <a:r>
              <a:rPr lang="nl-NL" sz="11500" dirty="0">
                <a:solidFill>
                  <a:schemeClr val="bg1"/>
                </a:solidFill>
                <a:latin typeface="BalboaW01-Bold" panose="02000506040000020003" pitchFamily="2" charset="0"/>
              </a:rPr>
              <a:t>VRAGEN?</a:t>
            </a:r>
            <a:endParaRPr lang="nl-BE" sz="11500" dirty="0">
              <a:solidFill>
                <a:schemeClr val="bg1"/>
              </a:solidFill>
              <a:latin typeface="BalboaW01-Bold" panose="02000506040000020003" pitchFamily="2" charset="0"/>
            </a:endParaRPr>
          </a:p>
        </p:txBody>
      </p:sp>
    </p:spTree>
    <p:extLst>
      <p:ext uri="{BB962C8B-B14F-4D97-AF65-F5344CB8AC3E}">
        <p14:creationId xmlns:p14="http://schemas.microsoft.com/office/powerpoint/2010/main" val="9674263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00A63400-1E75-B9B8-D552-89BFCAF46DD6}"/>
              </a:ext>
            </a:extLst>
          </p:cNvPr>
          <p:cNvSpPr/>
          <p:nvPr/>
        </p:nvSpPr>
        <p:spPr>
          <a:xfrm>
            <a:off x="-74644" y="0"/>
            <a:ext cx="12344399" cy="6931417"/>
          </a:xfrm>
          <a:prstGeom prst="rect">
            <a:avLst/>
          </a:prstGeom>
          <a:solidFill>
            <a:srgbClr val="153F4C"/>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Titel 1">
            <a:extLst>
              <a:ext uri="{FF2B5EF4-FFF2-40B4-BE49-F238E27FC236}">
                <a16:creationId xmlns:a16="http://schemas.microsoft.com/office/drawing/2014/main" id="{65BE09B1-DB33-E5DB-CA8B-72F555F8A44E}"/>
              </a:ext>
            </a:extLst>
          </p:cNvPr>
          <p:cNvSpPr>
            <a:spLocks noGrp="1"/>
          </p:cNvSpPr>
          <p:nvPr>
            <p:ph type="ctrTitle"/>
          </p:nvPr>
        </p:nvSpPr>
        <p:spPr>
          <a:xfrm>
            <a:off x="1524000" y="976394"/>
            <a:ext cx="9144000" cy="4905213"/>
          </a:xfrm>
        </p:spPr>
        <p:txBody>
          <a:bodyPr anchor="ctr">
            <a:normAutofit/>
          </a:bodyPr>
          <a:lstStyle/>
          <a:p>
            <a:r>
              <a:rPr lang="nl-NL" sz="11500" dirty="0">
                <a:solidFill>
                  <a:schemeClr val="bg1"/>
                </a:solidFill>
                <a:latin typeface="BalboaW01-Bold" panose="02000506040000020003" pitchFamily="2" charset="0"/>
              </a:rPr>
              <a:t>INLEIDING OPENDOEK</a:t>
            </a:r>
            <a:endParaRPr lang="nl-BE" sz="11500" dirty="0">
              <a:solidFill>
                <a:schemeClr val="bg1"/>
              </a:solidFill>
              <a:latin typeface="BalboaW01-Bold" panose="02000506040000020003" pitchFamily="2" charset="0"/>
            </a:endParaRPr>
          </a:p>
        </p:txBody>
      </p:sp>
    </p:spTree>
    <p:extLst>
      <p:ext uri="{BB962C8B-B14F-4D97-AF65-F5344CB8AC3E}">
        <p14:creationId xmlns:p14="http://schemas.microsoft.com/office/powerpoint/2010/main" val="20317859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59C25CC4-F8F5-667D-1651-D23E07FD933E}"/>
              </a:ext>
            </a:extLst>
          </p:cNvPr>
          <p:cNvSpPr/>
          <p:nvPr/>
        </p:nvSpPr>
        <p:spPr>
          <a:xfrm>
            <a:off x="-74644" y="6466114"/>
            <a:ext cx="12344399" cy="465303"/>
          </a:xfrm>
          <a:prstGeom prst="rect">
            <a:avLst/>
          </a:prstGeom>
          <a:solidFill>
            <a:srgbClr val="153F4C"/>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6" name="Afbeelding 5">
            <a:extLst>
              <a:ext uri="{FF2B5EF4-FFF2-40B4-BE49-F238E27FC236}">
                <a16:creationId xmlns:a16="http://schemas.microsoft.com/office/drawing/2014/main" id="{34564334-6CE1-4055-8789-78CCE478C0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21161" y="151003"/>
            <a:ext cx="1065277" cy="1157680"/>
          </a:xfrm>
          <a:prstGeom prst="rect">
            <a:avLst/>
          </a:prstGeom>
        </p:spPr>
      </p:pic>
      <p:sp>
        <p:nvSpPr>
          <p:cNvPr id="7" name="Titel 1">
            <a:extLst>
              <a:ext uri="{FF2B5EF4-FFF2-40B4-BE49-F238E27FC236}">
                <a16:creationId xmlns:a16="http://schemas.microsoft.com/office/drawing/2014/main" id="{FA3E04CF-199F-FE88-6E21-6DBA34621864}"/>
              </a:ext>
            </a:extLst>
          </p:cNvPr>
          <p:cNvSpPr txBox="1">
            <a:spLocks/>
          </p:cNvSpPr>
          <p:nvPr/>
        </p:nvSpPr>
        <p:spPr>
          <a:xfrm>
            <a:off x="6096000" y="544021"/>
            <a:ext cx="5448650" cy="659519"/>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dirty="0">
                <a:solidFill>
                  <a:srgbClr val="153F4C"/>
                </a:solidFill>
                <a:latin typeface="BalboaW01-Light" panose="02000506040000020003" pitchFamily="2" charset="0"/>
              </a:rPr>
              <a:t>Inhoud</a:t>
            </a:r>
            <a:endParaRPr lang="nl-BE" dirty="0">
              <a:solidFill>
                <a:srgbClr val="153F4C"/>
              </a:solidFill>
              <a:latin typeface="BalboaW01-Light" panose="02000506040000020003" pitchFamily="2" charset="0"/>
            </a:endParaRPr>
          </a:p>
        </p:txBody>
      </p:sp>
      <p:sp>
        <p:nvSpPr>
          <p:cNvPr id="3" name="Tekstvak 2">
            <a:extLst>
              <a:ext uri="{FF2B5EF4-FFF2-40B4-BE49-F238E27FC236}">
                <a16:creationId xmlns:a16="http://schemas.microsoft.com/office/drawing/2014/main" id="{101E441A-F20B-65CE-47A8-12AADD5B3539}"/>
              </a:ext>
            </a:extLst>
          </p:cNvPr>
          <p:cNvSpPr txBox="1"/>
          <p:nvPr/>
        </p:nvSpPr>
        <p:spPr>
          <a:xfrm>
            <a:off x="6096000" y="1428629"/>
            <a:ext cx="5949819" cy="3077766"/>
          </a:xfrm>
          <a:prstGeom prst="rect">
            <a:avLst/>
          </a:prstGeom>
          <a:noFill/>
        </p:spPr>
        <p:txBody>
          <a:bodyPr wrap="square" rtlCol="0">
            <a:spAutoFit/>
          </a:bodyPr>
          <a:lstStyle/>
          <a:p>
            <a:pPr marL="342900" indent="-342900">
              <a:spcAft>
                <a:spcPts val="600"/>
              </a:spcAft>
              <a:buFont typeface="Arial" panose="020B0604020202020204" pitchFamily="34" charset="0"/>
              <a:buChar char="•"/>
            </a:pPr>
            <a:r>
              <a:rPr lang="nl-NL" sz="2000" dirty="0">
                <a:latin typeface="+mj-lt"/>
                <a:cs typeface="Calibri"/>
              </a:rPr>
              <a:t>Even uitzoomen</a:t>
            </a:r>
          </a:p>
          <a:p>
            <a:pPr marL="800100" lvl="1" indent="-342900">
              <a:spcAft>
                <a:spcPts val="600"/>
              </a:spcAft>
              <a:buFont typeface="Arial" panose="020B0604020202020204" pitchFamily="34" charset="0"/>
              <a:buChar char="•"/>
            </a:pPr>
            <a:r>
              <a:rPr lang="nl-NL" sz="2000" dirty="0">
                <a:latin typeface="+mj-lt"/>
                <a:cs typeface="Calibri"/>
              </a:rPr>
              <a:t>Bredere werkveld van de amateurkunsten &amp; beleidsstructuur</a:t>
            </a:r>
          </a:p>
          <a:p>
            <a:pPr marL="800100" lvl="1" indent="-342900">
              <a:spcAft>
                <a:spcPts val="600"/>
              </a:spcAft>
              <a:buFont typeface="Arial" panose="020B0604020202020204" pitchFamily="34" charset="0"/>
              <a:buChar char="•"/>
            </a:pPr>
            <a:r>
              <a:rPr lang="nl-NL" sz="2000" dirty="0">
                <a:latin typeface="+mj-lt"/>
                <a:cs typeface="Calibri"/>
              </a:rPr>
              <a:t>Terug in de tijd</a:t>
            </a:r>
          </a:p>
          <a:p>
            <a:pPr marL="342900" indent="-342900">
              <a:spcAft>
                <a:spcPts val="600"/>
              </a:spcAft>
              <a:buFont typeface="Arial" panose="020B0604020202020204" pitchFamily="34" charset="0"/>
              <a:buChar char="•"/>
            </a:pPr>
            <a:r>
              <a:rPr lang="nl-NL" sz="2000" dirty="0">
                <a:latin typeface="+mj-lt"/>
                <a:cs typeface="Calibri"/>
              </a:rPr>
              <a:t>Organisatiestructuur</a:t>
            </a:r>
          </a:p>
          <a:p>
            <a:pPr marL="342900" indent="-342900">
              <a:spcAft>
                <a:spcPts val="600"/>
              </a:spcAft>
              <a:buFont typeface="Arial" panose="020B0604020202020204" pitchFamily="34" charset="0"/>
              <a:buChar char="•"/>
            </a:pPr>
            <a:r>
              <a:rPr lang="nl-NL" sz="2000" dirty="0">
                <a:latin typeface="+mj-lt"/>
                <a:cs typeface="Calibri"/>
              </a:rPr>
              <a:t>Blik op de toekomst: beleidsprioriteiten &amp; disciplines</a:t>
            </a:r>
          </a:p>
          <a:p>
            <a:pPr marL="342900" indent="-342900">
              <a:spcAft>
                <a:spcPts val="600"/>
              </a:spcAft>
              <a:buFont typeface="Arial" panose="020B0604020202020204" pitchFamily="34" charset="0"/>
              <a:buChar char="•"/>
            </a:pPr>
            <a:r>
              <a:rPr lang="nl-NL" sz="2000" dirty="0">
                <a:latin typeface="+mj-lt"/>
                <a:cs typeface="Calibri"/>
              </a:rPr>
              <a:t>Werking in cellen</a:t>
            </a:r>
          </a:p>
          <a:p>
            <a:pPr marL="800100" lvl="1" indent="-342900">
              <a:spcAft>
                <a:spcPts val="600"/>
              </a:spcAft>
              <a:buFont typeface="Arial" panose="020B0604020202020204" pitchFamily="34" charset="0"/>
              <a:buChar char="•"/>
            </a:pPr>
            <a:endParaRPr lang="nl-BE" sz="2400" dirty="0">
              <a:latin typeface="+mj-lt"/>
              <a:cs typeface="Calibri"/>
            </a:endParaRPr>
          </a:p>
        </p:txBody>
      </p:sp>
      <p:pic>
        <p:nvPicPr>
          <p:cNvPr id="2" name="Afbeelding 1" descr="Afbeelding met persoon, zitten&#10;&#10;Automatisch gegenereerde beschrijving">
            <a:extLst>
              <a:ext uri="{FF2B5EF4-FFF2-40B4-BE49-F238E27FC236}">
                <a16:creationId xmlns:a16="http://schemas.microsoft.com/office/drawing/2014/main" id="{204D0E41-713E-7686-AF8D-45CEDBF5336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32918"/>
          <a:stretch/>
        </p:blipFill>
        <p:spPr>
          <a:xfrm>
            <a:off x="-96058" y="-88257"/>
            <a:ext cx="5862376" cy="6554371"/>
          </a:xfrm>
          <a:prstGeom prst="rect">
            <a:avLst/>
          </a:prstGeom>
        </p:spPr>
      </p:pic>
    </p:spTree>
    <p:extLst>
      <p:ext uri="{BB962C8B-B14F-4D97-AF65-F5344CB8AC3E}">
        <p14:creationId xmlns:p14="http://schemas.microsoft.com/office/powerpoint/2010/main" val="3587323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00A63400-1E75-B9B8-D552-89BFCAF46DD6}"/>
              </a:ext>
            </a:extLst>
          </p:cNvPr>
          <p:cNvSpPr/>
          <p:nvPr/>
        </p:nvSpPr>
        <p:spPr>
          <a:xfrm>
            <a:off x="-74644" y="0"/>
            <a:ext cx="12344399" cy="6931417"/>
          </a:xfrm>
          <a:prstGeom prst="rect">
            <a:avLst/>
          </a:prstGeom>
          <a:solidFill>
            <a:srgbClr val="6FABB3"/>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Titel 1">
            <a:extLst>
              <a:ext uri="{FF2B5EF4-FFF2-40B4-BE49-F238E27FC236}">
                <a16:creationId xmlns:a16="http://schemas.microsoft.com/office/drawing/2014/main" id="{65BE09B1-DB33-E5DB-CA8B-72F555F8A44E}"/>
              </a:ext>
            </a:extLst>
          </p:cNvPr>
          <p:cNvSpPr>
            <a:spLocks noGrp="1"/>
          </p:cNvSpPr>
          <p:nvPr>
            <p:ph type="ctrTitle"/>
          </p:nvPr>
        </p:nvSpPr>
        <p:spPr>
          <a:xfrm>
            <a:off x="1524000" y="976394"/>
            <a:ext cx="9144000" cy="4905213"/>
          </a:xfrm>
        </p:spPr>
        <p:txBody>
          <a:bodyPr anchor="ctr">
            <a:normAutofit/>
          </a:bodyPr>
          <a:lstStyle/>
          <a:p>
            <a:r>
              <a:rPr lang="nl-NL" sz="11500" dirty="0">
                <a:solidFill>
                  <a:schemeClr val="bg1"/>
                </a:solidFill>
                <a:latin typeface="BalboaW01-Bold" panose="02000506040000020003" pitchFamily="2" charset="0"/>
              </a:rPr>
              <a:t>EVEN UITZOOMEN</a:t>
            </a:r>
            <a:endParaRPr lang="nl-BE" sz="11500" dirty="0">
              <a:solidFill>
                <a:schemeClr val="bg1"/>
              </a:solidFill>
              <a:latin typeface="BalboaW01-Bold" panose="02000506040000020003" pitchFamily="2" charset="0"/>
            </a:endParaRPr>
          </a:p>
        </p:txBody>
      </p:sp>
    </p:spTree>
    <p:extLst>
      <p:ext uri="{BB962C8B-B14F-4D97-AF65-F5344CB8AC3E}">
        <p14:creationId xmlns:p14="http://schemas.microsoft.com/office/powerpoint/2010/main" val="12657098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59C25CC4-F8F5-667D-1651-D23E07FD933E}"/>
              </a:ext>
            </a:extLst>
          </p:cNvPr>
          <p:cNvSpPr/>
          <p:nvPr/>
        </p:nvSpPr>
        <p:spPr>
          <a:xfrm>
            <a:off x="-74644" y="6466114"/>
            <a:ext cx="12344399" cy="465303"/>
          </a:xfrm>
          <a:prstGeom prst="rect">
            <a:avLst/>
          </a:prstGeom>
          <a:solidFill>
            <a:srgbClr val="153F4C"/>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6" name="Afbeelding 5">
            <a:extLst>
              <a:ext uri="{FF2B5EF4-FFF2-40B4-BE49-F238E27FC236}">
                <a16:creationId xmlns:a16="http://schemas.microsoft.com/office/drawing/2014/main" id="{34564334-6CE1-4055-8789-78CCE478C0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21161" y="151003"/>
            <a:ext cx="1065277" cy="1157680"/>
          </a:xfrm>
          <a:prstGeom prst="rect">
            <a:avLst/>
          </a:prstGeom>
        </p:spPr>
      </p:pic>
      <p:sp>
        <p:nvSpPr>
          <p:cNvPr id="7" name="Titel 1">
            <a:extLst>
              <a:ext uri="{FF2B5EF4-FFF2-40B4-BE49-F238E27FC236}">
                <a16:creationId xmlns:a16="http://schemas.microsoft.com/office/drawing/2014/main" id="{FA3E04CF-199F-FE88-6E21-6DBA34621864}"/>
              </a:ext>
            </a:extLst>
          </p:cNvPr>
          <p:cNvSpPr txBox="1">
            <a:spLocks/>
          </p:cNvSpPr>
          <p:nvPr/>
        </p:nvSpPr>
        <p:spPr>
          <a:xfrm>
            <a:off x="647350" y="303403"/>
            <a:ext cx="10858850" cy="15396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dirty="0">
                <a:solidFill>
                  <a:srgbClr val="153F4C"/>
                </a:solidFill>
                <a:latin typeface="BalboaW01-Light" panose="02000506040000020003" pitchFamily="2" charset="0"/>
              </a:rPr>
              <a:t>Amateurkunstendecreet</a:t>
            </a:r>
            <a:endParaRPr lang="nl-BE" dirty="0">
              <a:solidFill>
                <a:srgbClr val="153F4C"/>
              </a:solidFill>
              <a:latin typeface="BalboaW01-Light" panose="02000506040000020003" pitchFamily="2" charset="0"/>
            </a:endParaRPr>
          </a:p>
        </p:txBody>
      </p:sp>
      <p:sp>
        <p:nvSpPr>
          <p:cNvPr id="3" name="Tekstvak 2">
            <a:extLst>
              <a:ext uri="{FF2B5EF4-FFF2-40B4-BE49-F238E27FC236}">
                <a16:creationId xmlns:a16="http://schemas.microsoft.com/office/drawing/2014/main" id="{101E441A-F20B-65CE-47A8-12AADD5B3539}"/>
              </a:ext>
            </a:extLst>
          </p:cNvPr>
          <p:cNvSpPr txBox="1"/>
          <p:nvPr/>
        </p:nvSpPr>
        <p:spPr>
          <a:xfrm>
            <a:off x="821094" y="1684391"/>
            <a:ext cx="10532705" cy="3323987"/>
          </a:xfrm>
          <a:prstGeom prst="rect">
            <a:avLst/>
          </a:prstGeom>
          <a:noFill/>
        </p:spPr>
        <p:txBody>
          <a:bodyPr wrap="square" rtlCol="0">
            <a:spAutoFit/>
          </a:bodyPr>
          <a:lstStyle/>
          <a:p>
            <a:pPr marL="285750" indent="-285750" algn="l">
              <a:spcAft>
                <a:spcPts val="600"/>
              </a:spcAft>
              <a:buFont typeface="Arial" panose="020B0604020202020204" pitchFamily="34" charset="0"/>
              <a:buChar char="•"/>
            </a:pPr>
            <a:r>
              <a:rPr lang="nl-NL" sz="2000" b="0" i="0" u="none" strike="noStrike" baseline="0" dirty="0">
                <a:latin typeface="+mj-lt"/>
              </a:rPr>
              <a:t>Het Vlaams Parlement en de Vlaamse Regering oefenen samen de decreterende macht uit. Het recht van initiatief behoort aan de Vlaamse Regering (“ontwerp van decreet”) en aan de leden van het Vlaams Parlement (“voorstel van decreet”) </a:t>
            </a:r>
          </a:p>
          <a:p>
            <a:pPr marL="285750" indent="-285750" algn="l">
              <a:spcAft>
                <a:spcPts val="600"/>
              </a:spcAft>
              <a:buFont typeface="Arial" panose="020B0604020202020204" pitchFamily="34" charset="0"/>
              <a:buChar char="•"/>
            </a:pPr>
            <a:r>
              <a:rPr lang="nl-NL" sz="2000" b="0" i="0" u="none" strike="noStrike" baseline="0" dirty="0">
                <a:latin typeface="+mj-lt"/>
              </a:rPr>
              <a:t>Voorbeelden in de kunst- en cultuursector: </a:t>
            </a:r>
          </a:p>
          <a:p>
            <a:pPr marL="742950" lvl="1" indent="-285750">
              <a:spcAft>
                <a:spcPts val="600"/>
              </a:spcAft>
              <a:buFont typeface="Arial" panose="020B0604020202020204" pitchFamily="34" charset="0"/>
              <a:buChar char="•"/>
            </a:pPr>
            <a:r>
              <a:rPr lang="nl-NL" sz="2000" b="0" i="0" u="none" strike="noStrike" baseline="0" dirty="0">
                <a:latin typeface="+mj-lt"/>
              </a:rPr>
              <a:t>Erfgoeddecreet</a:t>
            </a:r>
          </a:p>
          <a:p>
            <a:pPr marL="742950" lvl="1" indent="-285750">
              <a:spcAft>
                <a:spcPts val="600"/>
              </a:spcAft>
              <a:buFont typeface="Arial" panose="020B0604020202020204" pitchFamily="34" charset="0"/>
              <a:buChar char="•"/>
            </a:pPr>
            <a:r>
              <a:rPr lang="nl-NL" sz="2000" b="0" i="0" u="none" strike="noStrike" baseline="0" dirty="0">
                <a:latin typeface="+mj-lt"/>
              </a:rPr>
              <a:t>Kunstendecreet</a:t>
            </a:r>
          </a:p>
          <a:p>
            <a:pPr marL="742950" lvl="1" indent="-285750">
              <a:spcAft>
                <a:spcPts val="600"/>
              </a:spcAft>
              <a:buFont typeface="Arial" panose="020B0604020202020204" pitchFamily="34" charset="0"/>
              <a:buChar char="•"/>
            </a:pPr>
            <a:r>
              <a:rPr lang="nl-NL" sz="2000" b="0" i="0" u="none" strike="noStrike" baseline="0" dirty="0">
                <a:latin typeface="+mj-lt"/>
              </a:rPr>
              <a:t>Decreet voor vrijwilligerswerk</a:t>
            </a:r>
          </a:p>
          <a:p>
            <a:pPr marL="742950" lvl="1" indent="-285750">
              <a:spcAft>
                <a:spcPts val="600"/>
              </a:spcAft>
              <a:buFont typeface="Arial" panose="020B0604020202020204" pitchFamily="34" charset="0"/>
              <a:buChar char="•"/>
            </a:pPr>
            <a:r>
              <a:rPr lang="nl-NL" sz="2000" b="0" i="0" u="none" strike="noStrike" baseline="0" dirty="0">
                <a:latin typeface="+mj-lt"/>
              </a:rPr>
              <a:t>Decreet sociaal-cultureel volwassenenwerk</a:t>
            </a:r>
          </a:p>
          <a:p>
            <a:pPr marL="742950" lvl="1" indent="-285750">
              <a:spcAft>
                <a:spcPts val="600"/>
              </a:spcAft>
              <a:buFont typeface="Arial" panose="020B0604020202020204" pitchFamily="34" charset="0"/>
              <a:buChar char="•"/>
            </a:pPr>
            <a:r>
              <a:rPr lang="nl-NL" sz="2000" b="0" i="0" u="none" strike="noStrike" baseline="0" dirty="0">
                <a:latin typeface="+mj-lt"/>
              </a:rPr>
              <a:t>…</a:t>
            </a:r>
          </a:p>
        </p:txBody>
      </p:sp>
    </p:spTree>
    <p:extLst>
      <p:ext uri="{BB962C8B-B14F-4D97-AF65-F5344CB8AC3E}">
        <p14:creationId xmlns:p14="http://schemas.microsoft.com/office/powerpoint/2010/main" val="3199609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59C25CC4-F8F5-667D-1651-D23E07FD933E}"/>
              </a:ext>
            </a:extLst>
          </p:cNvPr>
          <p:cNvSpPr/>
          <p:nvPr/>
        </p:nvSpPr>
        <p:spPr>
          <a:xfrm>
            <a:off x="-74644" y="6466114"/>
            <a:ext cx="12344399" cy="465303"/>
          </a:xfrm>
          <a:prstGeom prst="rect">
            <a:avLst/>
          </a:prstGeom>
          <a:solidFill>
            <a:srgbClr val="153F4C"/>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6" name="Afbeelding 5">
            <a:extLst>
              <a:ext uri="{FF2B5EF4-FFF2-40B4-BE49-F238E27FC236}">
                <a16:creationId xmlns:a16="http://schemas.microsoft.com/office/drawing/2014/main" id="{34564334-6CE1-4055-8789-78CCE478C0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21161" y="151003"/>
            <a:ext cx="1065277" cy="1157680"/>
          </a:xfrm>
          <a:prstGeom prst="rect">
            <a:avLst/>
          </a:prstGeom>
        </p:spPr>
      </p:pic>
      <p:sp>
        <p:nvSpPr>
          <p:cNvPr id="7" name="Titel 1">
            <a:extLst>
              <a:ext uri="{FF2B5EF4-FFF2-40B4-BE49-F238E27FC236}">
                <a16:creationId xmlns:a16="http://schemas.microsoft.com/office/drawing/2014/main" id="{FA3E04CF-199F-FE88-6E21-6DBA34621864}"/>
              </a:ext>
            </a:extLst>
          </p:cNvPr>
          <p:cNvSpPr txBox="1">
            <a:spLocks/>
          </p:cNvSpPr>
          <p:nvPr/>
        </p:nvSpPr>
        <p:spPr>
          <a:xfrm>
            <a:off x="647350" y="303403"/>
            <a:ext cx="10858850" cy="15396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dirty="0">
                <a:solidFill>
                  <a:srgbClr val="153F4C"/>
                </a:solidFill>
                <a:latin typeface="BalboaW01-Light" panose="02000506040000020003" pitchFamily="2" charset="0"/>
              </a:rPr>
              <a:t>Amateurkunstendecreet</a:t>
            </a:r>
            <a:endParaRPr lang="nl-BE" dirty="0">
              <a:solidFill>
                <a:srgbClr val="153F4C"/>
              </a:solidFill>
              <a:latin typeface="BalboaW01-Light" panose="02000506040000020003" pitchFamily="2" charset="0"/>
            </a:endParaRPr>
          </a:p>
        </p:txBody>
      </p:sp>
      <p:sp>
        <p:nvSpPr>
          <p:cNvPr id="3" name="Tekstvak 2">
            <a:extLst>
              <a:ext uri="{FF2B5EF4-FFF2-40B4-BE49-F238E27FC236}">
                <a16:creationId xmlns:a16="http://schemas.microsoft.com/office/drawing/2014/main" id="{101E441A-F20B-65CE-47A8-12AADD5B3539}"/>
              </a:ext>
            </a:extLst>
          </p:cNvPr>
          <p:cNvSpPr txBox="1"/>
          <p:nvPr/>
        </p:nvSpPr>
        <p:spPr>
          <a:xfrm>
            <a:off x="821094" y="1684391"/>
            <a:ext cx="10532705" cy="1938992"/>
          </a:xfrm>
          <a:prstGeom prst="rect">
            <a:avLst/>
          </a:prstGeom>
          <a:noFill/>
        </p:spPr>
        <p:txBody>
          <a:bodyPr wrap="square" rtlCol="0">
            <a:spAutoFit/>
          </a:bodyPr>
          <a:lstStyle/>
          <a:p>
            <a:pPr marL="285750" indent="-285750" algn="l">
              <a:spcAft>
                <a:spcPts val="600"/>
              </a:spcAft>
              <a:buFont typeface="Arial" panose="020B0604020202020204" pitchFamily="34" charset="0"/>
              <a:buChar char="•"/>
            </a:pPr>
            <a:r>
              <a:rPr lang="nl-NL" sz="2000" b="0" i="0" u="none" strike="noStrike" baseline="0" dirty="0">
                <a:latin typeface="+mj-lt"/>
              </a:rPr>
              <a:t>OPENDOEK valt onder het amateurkunstendecreet: </a:t>
            </a:r>
          </a:p>
          <a:p>
            <a:pPr marL="742950" lvl="1" indent="-285750">
              <a:spcAft>
                <a:spcPts val="600"/>
              </a:spcAft>
              <a:buFont typeface="Arial" panose="020B0604020202020204" pitchFamily="34" charset="0"/>
              <a:buChar char="•"/>
            </a:pPr>
            <a:r>
              <a:rPr lang="nl-NL" sz="2000" b="0" i="0" u="none" strike="noStrike" baseline="0" dirty="0">
                <a:latin typeface="+mj-lt"/>
              </a:rPr>
              <a:t>dateert van 2000</a:t>
            </a:r>
          </a:p>
          <a:p>
            <a:pPr marL="742950" lvl="1" indent="-285750">
              <a:spcAft>
                <a:spcPts val="600"/>
              </a:spcAft>
              <a:buFont typeface="Arial" panose="020B0604020202020204" pitchFamily="34" charset="0"/>
              <a:buChar char="•"/>
            </a:pPr>
            <a:r>
              <a:rPr lang="nl-NL" sz="2000" b="0" i="0" u="none" strike="noStrike" baseline="0" dirty="0">
                <a:latin typeface="+mj-lt"/>
              </a:rPr>
              <a:t>structurele subsidie vanuit Vlaamse Gemeenschap:</a:t>
            </a:r>
          </a:p>
          <a:p>
            <a:pPr marL="1200150" lvl="2" indent="-285750">
              <a:spcAft>
                <a:spcPts val="600"/>
              </a:spcAft>
              <a:buFont typeface="Arial" panose="020B0604020202020204" pitchFamily="34" charset="0"/>
              <a:buChar char="•"/>
            </a:pPr>
            <a:r>
              <a:rPr lang="nl-NL" sz="2000" b="0" i="0" u="none" strike="noStrike" baseline="0" dirty="0">
                <a:latin typeface="+mj-lt"/>
              </a:rPr>
              <a:t>2022: € 1.450.243,54</a:t>
            </a:r>
          </a:p>
          <a:p>
            <a:pPr marL="1200150" lvl="2" indent="-285750">
              <a:spcAft>
                <a:spcPts val="600"/>
              </a:spcAft>
              <a:buFont typeface="Arial" panose="020B0604020202020204" pitchFamily="34" charset="0"/>
              <a:buChar char="•"/>
            </a:pPr>
            <a:r>
              <a:rPr lang="nl-NL" sz="2000" b="0" i="0" u="none" strike="noStrike" baseline="0" dirty="0">
                <a:latin typeface="+mj-lt"/>
              </a:rPr>
              <a:t>23 à 25% eigen inkomsten / totale omzet (= werkingssubsidies + andere subsidies)</a:t>
            </a:r>
          </a:p>
        </p:txBody>
      </p:sp>
      <p:sp>
        <p:nvSpPr>
          <p:cNvPr id="2" name="Tekstvak 1">
            <a:extLst>
              <a:ext uri="{FF2B5EF4-FFF2-40B4-BE49-F238E27FC236}">
                <a16:creationId xmlns:a16="http://schemas.microsoft.com/office/drawing/2014/main" id="{3AD8A686-563B-C633-9EFF-51F3CF6B9BAE}"/>
              </a:ext>
            </a:extLst>
          </p:cNvPr>
          <p:cNvSpPr txBox="1"/>
          <p:nvPr/>
        </p:nvSpPr>
        <p:spPr>
          <a:xfrm>
            <a:off x="727788" y="4151414"/>
            <a:ext cx="10626011" cy="1477328"/>
          </a:xfrm>
          <a:prstGeom prst="rect">
            <a:avLst/>
          </a:prstGeom>
          <a:solidFill>
            <a:srgbClr val="6FABB3"/>
          </a:solidFill>
        </p:spPr>
        <p:txBody>
          <a:bodyPr wrap="square" rtlCol="0">
            <a:spAutoFit/>
          </a:bodyPr>
          <a:lstStyle/>
          <a:p>
            <a:r>
              <a:rPr lang="nl-NL" sz="1800" b="0" i="0" dirty="0">
                <a:effectLst/>
                <a:latin typeface="+mj-lt"/>
              </a:rPr>
              <a:t>In dit decreet wordt verstaan onder ‘amateurkunsten’: </a:t>
            </a:r>
          </a:p>
          <a:p>
            <a:r>
              <a:rPr lang="nl-NL" sz="1800" dirty="0">
                <a:latin typeface="+mj-lt"/>
              </a:rPr>
              <a:t>“</a:t>
            </a:r>
            <a:r>
              <a:rPr lang="nl-NL" sz="1800" b="0" i="0" dirty="0">
                <a:effectLst/>
                <a:latin typeface="+mj-lt"/>
              </a:rPr>
              <a:t>elke kunstvorm die in het kader van het sociaal-culturele gebeuren aan iedere burger de kans biedt om zich via kunstbeoefening en -beleving te ontplooien en zijn potentiële creatieve vermogens te ontwikkelen op vrijwillige basis en zonder beroepsmatige doeleinden.”</a:t>
            </a:r>
            <a:endParaRPr lang="nl-BE" sz="1800" dirty="0">
              <a:latin typeface="+mj-lt"/>
            </a:endParaRPr>
          </a:p>
          <a:p>
            <a:endParaRPr lang="nl-BE" dirty="0"/>
          </a:p>
        </p:txBody>
      </p:sp>
    </p:spTree>
    <p:extLst>
      <p:ext uri="{BB962C8B-B14F-4D97-AF65-F5344CB8AC3E}">
        <p14:creationId xmlns:p14="http://schemas.microsoft.com/office/powerpoint/2010/main" val="19143966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59C25CC4-F8F5-667D-1651-D23E07FD933E}"/>
              </a:ext>
            </a:extLst>
          </p:cNvPr>
          <p:cNvSpPr/>
          <p:nvPr/>
        </p:nvSpPr>
        <p:spPr>
          <a:xfrm>
            <a:off x="-74644" y="6466114"/>
            <a:ext cx="12344399" cy="465303"/>
          </a:xfrm>
          <a:prstGeom prst="rect">
            <a:avLst/>
          </a:prstGeom>
          <a:solidFill>
            <a:srgbClr val="153F4C"/>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6" name="Afbeelding 5">
            <a:extLst>
              <a:ext uri="{FF2B5EF4-FFF2-40B4-BE49-F238E27FC236}">
                <a16:creationId xmlns:a16="http://schemas.microsoft.com/office/drawing/2014/main" id="{34564334-6CE1-4055-8789-78CCE478C0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21161" y="151003"/>
            <a:ext cx="1065277" cy="1157680"/>
          </a:xfrm>
          <a:prstGeom prst="rect">
            <a:avLst/>
          </a:prstGeom>
        </p:spPr>
      </p:pic>
      <p:sp>
        <p:nvSpPr>
          <p:cNvPr id="7" name="Titel 1">
            <a:extLst>
              <a:ext uri="{FF2B5EF4-FFF2-40B4-BE49-F238E27FC236}">
                <a16:creationId xmlns:a16="http://schemas.microsoft.com/office/drawing/2014/main" id="{FA3E04CF-199F-FE88-6E21-6DBA34621864}"/>
              </a:ext>
            </a:extLst>
          </p:cNvPr>
          <p:cNvSpPr txBox="1">
            <a:spLocks/>
          </p:cNvSpPr>
          <p:nvPr/>
        </p:nvSpPr>
        <p:spPr>
          <a:xfrm>
            <a:off x="647350" y="303403"/>
            <a:ext cx="10858850" cy="15396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dirty="0">
                <a:solidFill>
                  <a:srgbClr val="153F4C"/>
                </a:solidFill>
                <a:latin typeface="BalboaW01-Light" panose="02000506040000020003" pitchFamily="2" charset="0"/>
              </a:rPr>
              <a:t>Amateurkunstendecreet</a:t>
            </a:r>
            <a:endParaRPr lang="nl-BE" dirty="0">
              <a:solidFill>
                <a:srgbClr val="153F4C"/>
              </a:solidFill>
              <a:latin typeface="BalboaW01-Light" panose="02000506040000020003" pitchFamily="2" charset="0"/>
            </a:endParaRPr>
          </a:p>
        </p:txBody>
      </p:sp>
      <p:sp>
        <p:nvSpPr>
          <p:cNvPr id="3" name="Tekstvak 2">
            <a:extLst>
              <a:ext uri="{FF2B5EF4-FFF2-40B4-BE49-F238E27FC236}">
                <a16:creationId xmlns:a16="http://schemas.microsoft.com/office/drawing/2014/main" id="{101E441A-F20B-65CE-47A8-12AADD5B3539}"/>
              </a:ext>
            </a:extLst>
          </p:cNvPr>
          <p:cNvSpPr txBox="1"/>
          <p:nvPr/>
        </p:nvSpPr>
        <p:spPr>
          <a:xfrm>
            <a:off x="647350" y="1684391"/>
            <a:ext cx="10706449" cy="784830"/>
          </a:xfrm>
          <a:prstGeom prst="rect">
            <a:avLst/>
          </a:prstGeom>
          <a:noFill/>
        </p:spPr>
        <p:txBody>
          <a:bodyPr wrap="square" rtlCol="0">
            <a:spAutoFit/>
          </a:bodyPr>
          <a:lstStyle/>
          <a:p>
            <a:pPr algn="l">
              <a:spcAft>
                <a:spcPts val="600"/>
              </a:spcAft>
            </a:pPr>
            <a:r>
              <a:rPr lang="nl-NL" sz="2000" dirty="0">
                <a:latin typeface="+mj-lt"/>
              </a:rPr>
              <a:t>Erkent 9 landelijke amateurkunstenorganisaties die elk een discipline ondersteunen:</a:t>
            </a:r>
          </a:p>
          <a:p>
            <a:pPr algn="l">
              <a:spcAft>
                <a:spcPts val="600"/>
              </a:spcAft>
            </a:pPr>
            <a:endParaRPr lang="nl-NL" sz="2000" b="0" i="0" u="none" strike="noStrike" baseline="0" dirty="0">
              <a:latin typeface="+mj-lt"/>
            </a:endParaRPr>
          </a:p>
        </p:txBody>
      </p:sp>
      <p:pic>
        <p:nvPicPr>
          <p:cNvPr id="4" name="Afbeelding 3">
            <a:extLst>
              <a:ext uri="{FF2B5EF4-FFF2-40B4-BE49-F238E27FC236}">
                <a16:creationId xmlns:a16="http://schemas.microsoft.com/office/drawing/2014/main" id="{8FC9A8BE-0E2D-E7F1-B7DA-29D87340D59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1094" y="2504144"/>
            <a:ext cx="1584176" cy="1268126"/>
          </a:xfrm>
          <a:prstGeom prst="rect">
            <a:avLst/>
          </a:prstGeom>
        </p:spPr>
      </p:pic>
      <p:pic>
        <p:nvPicPr>
          <p:cNvPr id="8" name="Picture 2" descr="Home | Breedbeeld">
            <a:extLst>
              <a:ext uri="{FF2B5EF4-FFF2-40B4-BE49-F238E27FC236}">
                <a16:creationId xmlns:a16="http://schemas.microsoft.com/office/drawing/2014/main" id="{9EB433A1-F1E8-395E-8522-3F32871A76B2}"/>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651643" y="2721586"/>
            <a:ext cx="1719263" cy="66675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Website maken voor de Schrijfdag van Creatief schrijven">
            <a:extLst>
              <a:ext uri="{FF2B5EF4-FFF2-40B4-BE49-F238E27FC236}">
                <a16:creationId xmlns:a16="http://schemas.microsoft.com/office/drawing/2014/main" id="{09C444E8-8DA1-A8FF-7F39-97DB6421A44F}"/>
              </a:ext>
            </a:extLst>
          </p:cNvPr>
          <p:cNvPicPr>
            <a:picLocks noChangeAspect="1" noChangeArrowheads="1"/>
          </p:cNvPicPr>
          <p:nvPr/>
        </p:nvPicPr>
        <p:blipFill>
          <a:blip r:embed="rId5" cstate="screen">
            <a:biLevel thresh="75000"/>
            <a:extLst>
              <a:ext uri="{28A0092B-C50C-407E-A947-70E740481C1C}">
                <a14:useLocalDpi xmlns:a14="http://schemas.microsoft.com/office/drawing/2010/main"/>
              </a:ext>
            </a:extLst>
          </a:blip>
          <a:srcRect/>
          <a:stretch>
            <a:fillRect/>
          </a:stretch>
        </p:blipFill>
        <p:spPr bwMode="auto">
          <a:xfrm>
            <a:off x="876624" y="4737209"/>
            <a:ext cx="1528646" cy="66675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Danspunt vzw | Gent | cultuurkuur.be">
            <a:extLst>
              <a:ext uri="{FF2B5EF4-FFF2-40B4-BE49-F238E27FC236}">
                <a16:creationId xmlns:a16="http://schemas.microsoft.com/office/drawing/2014/main" id="{FD47B5ED-128E-89AC-3E2B-0E2309967428}"/>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907477" y="4476319"/>
            <a:ext cx="2031421" cy="106297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Kunstwerkt">
            <a:extLst>
              <a:ext uri="{FF2B5EF4-FFF2-40B4-BE49-F238E27FC236}">
                <a16:creationId xmlns:a16="http://schemas.microsoft.com/office/drawing/2014/main" id="{6D8765C6-2C8C-DDCD-64A0-E5391AE882F8}"/>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7846625" y="4625865"/>
            <a:ext cx="1189285" cy="77789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2" descr="Bestuurslid Koor&amp;amp;Stem vzw">
            <a:extLst>
              <a:ext uri="{FF2B5EF4-FFF2-40B4-BE49-F238E27FC236}">
                <a16:creationId xmlns:a16="http://schemas.microsoft.com/office/drawing/2014/main" id="{CB510F97-5D81-6DF4-DCDD-E4B95972EF04}"/>
              </a:ext>
            </a:extLst>
          </p:cNvPr>
          <p:cNvPicPr>
            <a:picLocks noChangeAspect="1" noChangeArrowheads="1"/>
          </p:cNvPicPr>
          <p:nvPr/>
        </p:nvPicPr>
        <p:blipFill>
          <a:blip r:embed="rId8" cstate="screen">
            <a:biLevel thresh="75000"/>
            <a:extLst>
              <a:ext uri="{28A0092B-C50C-407E-A947-70E740481C1C}">
                <a14:useLocalDpi xmlns:a14="http://schemas.microsoft.com/office/drawing/2010/main"/>
              </a:ext>
            </a:extLst>
          </a:blip>
          <a:srcRect/>
          <a:stretch>
            <a:fillRect/>
          </a:stretch>
        </p:blipFill>
        <p:spPr bwMode="auto">
          <a:xfrm>
            <a:off x="6336073" y="2303828"/>
            <a:ext cx="2241425" cy="158390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4" descr="Home - Muziekmozaïek Folk">
            <a:extLst>
              <a:ext uri="{FF2B5EF4-FFF2-40B4-BE49-F238E27FC236}">
                <a16:creationId xmlns:a16="http://schemas.microsoft.com/office/drawing/2014/main" id="{86E74370-C8F5-4C7D-177D-D4F5AD619B87}"/>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3479413" y="2571975"/>
            <a:ext cx="1782519" cy="106297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6" descr="Mijn Assist">
            <a:extLst>
              <a:ext uri="{FF2B5EF4-FFF2-40B4-BE49-F238E27FC236}">
                <a16:creationId xmlns:a16="http://schemas.microsoft.com/office/drawing/2014/main" id="{38DD2E4F-5018-D8BC-766C-49B3B3D3E583}"/>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5301225" y="4038875"/>
            <a:ext cx="1988840" cy="198884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8" descr="VI.BE platform">
            <a:extLst>
              <a:ext uri="{FF2B5EF4-FFF2-40B4-BE49-F238E27FC236}">
                <a16:creationId xmlns:a16="http://schemas.microsoft.com/office/drawing/2014/main" id="{BFE52F06-97C3-75A0-62A8-E8685543FAB9}"/>
              </a:ext>
            </a:extLst>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9206010" y="4091459"/>
            <a:ext cx="2952750" cy="1552575"/>
          </a:xfrm>
          <a:prstGeom prst="rect">
            <a:avLst/>
          </a:prstGeom>
          <a:noFill/>
          <a:extLst>
            <a:ext uri="{909E8E84-426E-40DD-AFC4-6F175D3DCCD1}">
              <a14:hiddenFill xmlns:a14="http://schemas.microsoft.com/office/drawing/2010/main">
                <a:solidFill>
                  <a:srgbClr val="FFFFFF"/>
                </a:solidFill>
              </a14:hiddenFill>
            </a:ext>
          </a:extLst>
        </p:spPr>
      </p:pic>
      <p:sp>
        <p:nvSpPr>
          <p:cNvPr id="16" name="Titel 1">
            <a:extLst>
              <a:ext uri="{FF2B5EF4-FFF2-40B4-BE49-F238E27FC236}">
                <a16:creationId xmlns:a16="http://schemas.microsoft.com/office/drawing/2014/main" id="{2D7FF9F4-083C-44A1-2F8E-2F4DA5FD4527}"/>
              </a:ext>
            </a:extLst>
          </p:cNvPr>
          <p:cNvSpPr txBox="1">
            <a:spLocks/>
          </p:cNvSpPr>
          <p:nvPr/>
        </p:nvSpPr>
        <p:spPr>
          <a:xfrm>
            <a:off x="799421" y="3751283"/>
            <a:ext cx="1605849" cy="36912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l-NL" sz="1400" dirty="0">
                <a:latin typeface="BalboaW01-Light" panose="02000506040000020003" pitchFamily="2" charset="0"/>
              </a:rPr>
              <a:t>Theater</a:t>
            </a:r>
            <a:endParaRPr lang="nl-BE" sz="1400" dirty="0">
              <a:latin typeface="BalboaW01-Light" panose="02000506040000020003" pitchFamily="2" charset="0"/>
            </a:endParaRPr>
          </a:p>
        </p:txBody>
      </p:sp>
      <p:sp>
        <p:nvSpPr>
          <p:cNvPr id="17" name="Titel 1">
            <a:extLst>
              <a:ext uri="{FF2B5EF4-FFF2-40B4-BE49-F238E27FC236}">
                <a16:creationId xmlns:a16="http://schemas.microsoft.com/office/drawing/2014/main" id="{356E1840-838B-16C1-54B9-F34F81EE056E}"/>
              </a:ext>
            </a:extLst>
          </p:cNvPr>
          <p:cNvSpPr txBox="1">
            <a:spLocks/>
          </p:cNvSpPr>
          <p:nvPr/>
        </p:nvSpPr>
        <p:spPr>
          <a:xfrm>
            <a:off x="3587228" y="3751283"/>
            <a:ext cx="1605849" cy="36912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l-NL" sz="1400" dirty="0">
                <a:latin typeface="BalboaW01-Light" panose="02000506040000020003" pitchFamily="2" charset="0"/>
              </a:rPr>
              <a:t>Folk en Jazz</a:t>
            </a:r>
            <a:endParaRPr lang="nl-BE" sz="1400" dirty="0">
              <a:latin typeface="BalboaW01-Light" panose="02000506040000020003" pitchFamily="2" charset="0"/>
            </a:endParaRPr>
          </a:p>
        </p:txBody>
      </p:sp>
      <p:sp>
        <p:nvSpPr>
          <p:cNvPr id="18" name="Titel 1">
            <a:extLst>
              <a:ext uri="{FF2B5EF4-FFF2-40B4-BE49-F238E27FC236}">
                <a16:creationId xmlns:a16="http://schemas.microsoft.com/office/drawing/2014/main" id="{379FB309-7E73-8B36-B41E-D17FE3EAC51C}"/>
              </a:ext>
            </a:extLst>
          </p:cNvPr>
          <p:cNvSpPr txBox="1">
            <a:spLocks/>
          </p:cNvSpPr>
          <p:nvPr/>
        </p:nvSpPr>
        <p:spPr>
          <a:xfrm>
            <a:off x="6653862" y="3754290"/>
            <a:ext cx="1605849" cy="36912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l-NL" sz="1400" dirty="0">
                <a:latin typeface="BalboaW01-Light" panose="02000506040000020003" pitchFamily="2" charset="0"/>
              </a:rPr>
              <a:t>Vocale muziek</a:t>
            </a:r>
            <a:endParaRPr lang="nl-BE" sz="1400" dirty="0">
              <a:latin typeface="BalboaW01-Light" panose="02000506040000020003" pitchFamily="2" charset="0"/>
            </a:endParaRPr>
          </a:p>
        </p:txBody>
      </p:sp>
      <p:sp>
        <p:nvSpPr>
          <p:cNvPr id="19" name="Titel 1">
            <a:extLst>
              <a:ext uri="{FF2B5EF4-FFF2-40B4-BE49-F238E27FC236}">
                <a16:creationId xmlns:a16="http://schemas.microsoft.com/office/drawing/2014/main" id="{34044938-7035-3F11-ACE4-7335837C5CBD}"/>
              </a:ext>
            </a:extLst>
          </p:cNvPr>
          <p:cNvSpPr txBox="1">
            <a:spLocks/>
          </p:cNvSpPr>
          <p:nvPr/>
        </p:nvSpPr>
        <p:spPr>
          <a:xfrm>
            <a:off x="9612348" y="3751283"/>
            <a:ext cx="1797851" cy="369120"/>
          </a:xfrm>
          <a:prstGeom prst="rect">
            <a:avLst/>
          </a:prstGeom>
        </p:spPr>
        <p:txBody>
          <a:bodyPr vert="horz" lIns="91440" tIns="45720" rIns="91440" bIns="45720" rtlCol="0" anchor="ctr">
            <a:normAutofit fontScale="8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l-NL" sz="1400" dirty="0">
                <a:latin typeface="BalboaW01-Light" panose="02000506040000020003" pitchFamily="2" charset="0"/>
              </a:rPr>
              <a:t>Foto, film en multimedia</a:t>
            </a:r>
            <a:endParaRPr lang="nl-BE" sz="1400" dirty="0">
              <a:latin typeface="BalboaW01-Light" panose="02000506040000020003" pitchFamily="2" charset="0"/>
            </a:endParaRPr>
          </a:p>
        </p:txBody>
      </p:sp>
      <p:sp>
        <p:nvSpPr>
          <p:cNvPr id="20" name="Titel 1">
            <a:extLst>
              <a:ext uri="{FF2B5EF4-FFF2-40B4-BE49-F238E27FC236}">
                <a16:creationId xmlns:a16="http://schemas.microsoft.com/office/drawing/2014/main" id="{FF1C3CF8-5712-55ED-4471-D4F80D8534B7}"/>
              </a:ext>
            </a:extLst>
          </p:cNvPr>
          <p:cNvSpPr txBox="1">
            <a:spLocks/>
          </p:cNvSpPr>
          <p:nvPr/>
        </p:nvSpPr>
        <p:spPr>
          <a:xfrm>
            <a:off x="742021" y="5699097"/>
            <a:ext cx="1797851" cy="36912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l-NL" sz="1400" dirty="0">
                <a:latin typeface="BalboaW01-Light" panose="02000506040000020003" pitchFamily="2" charset="0"/>
              </a:rPr>
              <a:t>Letteren</a:t>
            </a:r>
            <a:endParaRPr lang="nl-BE" sz="1400" dirty="0">
              <a:latin typeface="BalboaW01-Light" panose="02000506040000020003" pitchFamily="2" charset="0"/>
            </a:endParaRPr>
          </a:p>
        </p:txBody>
      </p:sp>
      <p:sp>
        <p:nvSpPr>
          <p:cNvPr id="21" name="Titel 1">
            <a:extLst>
              <a:ext uri="{FF2B5EF4-FFF2-40B4-BE49-F238E27FC236}">
                <a16:creationId xmlns:a16="http://schemas.microsoft.com/office/drawing/2014/main" id="{BA6840BD-FA18-0E7F-E602-5960B081F84F}"/>
              </a:ext>
            </a:extLst>
          </p:cNvPr>
          <p:cNvSpPr txBox="1">
            <a:spLocks/>
          </p:cNvSpPr>
          <p:nvPr/>
        </p:nvSpPr>
        <p:spPr>
          <a:xfrm>
            <a:off x="5396719" y="5693064"/>
            <a:ext cx="1797851" cy="36912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l-NL" sz="1400" dirty="0">
                <a:latin typeface="BalboaW01-Light" panose="02000506040000020003" pitchFamily="2" charset="0"/>
              </a:rPr>
              <a:t>Instrumentale muziek</a:t>
            </a:r>
            <a:endParaRPr lang="nl-BE" sz="1400" dirty="0">
              <a:latin typeface="BalboaW01-Light" panose="02000506040000020003" pitchFamily="2" charset="0"/>
            </a:endParaRPr>
          </a:p>
        </p:txBody>
      </p:sp>
      <p:sp>
        <p:nvSpPr>
          <p:cNvPr id="22" name="Titel 1">
            <a:extLst>
              <a:ext uri="{FF2B5EF4-FFF2-40B4-BE49-F238E27FC236}">
                <a16:creationId xmlns:a16="http://schemas.microsoft.com/office/drawing/2014/main" id="{5CDCDC4D-3E01-892B-A672-0F0735021FCD}"/>
              </a:ext>
            </a:extLst>
          </p:cNvPr>
          <p:cNvSpPr txBox="1">
            <a:spLocks/>
          </p:cNvSpPr>
          <p:nvPr/>
        </p:nvSpPr>
        <p:spPr>
          <a:xfrm>
            <a:off x="3019799" y="5691043"/>
            <a:ext cx="1797851" cy="36912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l-NL" sz="1400" dirty="0">
                <a:latin typeface="BalboaW01-Light" panose="02000506040000020003" pitchFamily="2" charset="0"/>
              </a:rPr>
              <a:t>Dans</a:t>
            </a:r>
            <a:endParaRPr lang="nl-BE" sz="1400" dirty="0">
              <a:latin typeface="BalboaW01-Light" panose="02000506040000020003" pitchFamily="2" charset="0"/>
            </a:endParaRPr>
          </a:p>
        </p:txBody>
      </p:sp>
      <p:sp>
        <p:nvSpPr>
          <p:cNvPr id="23" name="Titel 1">
            <a:extLst>
              <a:ext uri="{FF2B5EF4-FFF2-40B4-BE49-F238E27FC236}">
                <a16:creationId xmlns:a16="http://schemas.microsoft.com/office/drawing/2014/main" id="{27DF9AB9-8AE8-AC04-6388-84C0F25FB110}"/>
              </a:ext>
            </a:extLst>
          </p:cNvPr>
          <p:cNvSpPr txBox="1">
            <a:spLocks/>
          </p:cNvSpPr>
          <p:nvPr/>
        </p:nvSpPr>
        <p:spPr>
          <a:xfrm>
            <a:off x="7591081" y="5686593"/>
            <a:ext cx="1797851" cy="36912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l-NL" sz="1400" dirty="0">
                <a:latin typeface="BalboaW01-Light" panose="02000506040000020003" pitchFamily="2" charset="0"/>
              </a:rPr>
              <a:t>Beeldende kunst</a:t>
            </a:r>
            <a:endParaRPr lang="nl-BE" sz="1400" dirty="0">
              <a:latin typeface="BalboaW01-Light" panose="02000506040000020003" pitchFamily="2" charset="0"/>
            </a:endParaRPr>
          </a:p>
        </p:txBody>
      </p:sp>
      <p:sp>
        <p:nvSpPr>
          <p:cNvPr id="24" name="Titel 1">
            <a:extLst>
              <a:ext uri="{FF2B5EF4-FFF2-40B4-BE49-F238E27FC236}">
                <a16:creationId xmlns:a16="http://schemas.microsoft.com/office/drawing/2014/main" id="{77405962-AEEC-83B4-7D9D-522CFFF2C033}"/>
              </a:ext>
            </a:extLst>
          </p:cNvPr>
          <p:cNvSpPr txBox="1">
            <a:spLocks/>
          </p:cNvSpPr>
          <p:nvPr/>
        </p:nvSpPr>
        <p:spPr>
          <a:xfrm>
            <a:off x="9785443" y="5647340"/>
            <a:ext cx="1797851" cy="36912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l-NL" sz="1400" dirty="0">
                <a:latin typeface="BalboaW01-Light" panose="02000506040000020003" pitchFamily="2" charset="0"/>
              </a:rPr>
              <a:t>Pop en rock</a:t>
            </a:r>
            <a:endParaRPr lang="nl-BE" sz="1400" dirty="0">
              <a:latin typeface="BalboaW01-Light" panose="02000506040000020003" pitchFamily="2" charset="0"/>
            </a:endParaRPr>
          </a:p>
        </p:txBody>
      </p:sp>
    </p:spTree>
    <p:extLst>
      <p:ext uri="{BB962C8B-B14F-4D97-AF65-F5344CB8AC3E}">
        <p14:creationId xmlns:p14="http://schemas.microsoft.com/office/powerpoint/2010/main" val="1410994487"/>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251EDF142365D4CA7871196230BE0FB" ma:contentTypeVersion="17" ma:contentTypeDescription="Een nieuw document maken." ma:contentTypeScope="" ma:versionID="2bbd168f92eb2bc1d59efad3b9a47d8c">
  <xsd:schema xmlns:xsd="http://www.w3.org/2001/XMLSchema" xmlns:xs="http://www.w3.org/2001/XMLSchema" xmlns:p="http://schemas.microsoft.com/office/2006/metadata/properties" xmlns:ns2="dd8db883-03fd-4050-b98e-6bd52bbcee8c" xmlns:ns3="46dce247-2104-4db3-95b0-887715b4b431" targetNamespace="http://schemas.microsoft.com/office/2006/metadata/properties" ma:root="true" ma:fieldsID="cd43f023a8a8129400d43c9026a1f3b1" ns2:_="" ns3:_="">
    <xsd:import namespace="dd8db883-03fd-4050-b98e-6bd52bbcee8c"/>
    <xsd:import namespace="46dce247-2104-4db3-95b0-887715b4b431"/>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3:SharedWithUsers" minOccurs="0"/>
                <xsd:element ref="ns3:SharedWithDetails" minOccurs="0"/>
                <xsd:element ref="ns2:MediaServiceEventHashCode" minOccurs="0"/>
                <xsd:element ref="ns2:MediaServiceGenerationTim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d8db883-03fd-4050-b98e-6bd52bbcee8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MediaServiceLocation" ma:internalName="MediaServiceLocation"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Afbeeldingtags" ma:readOnly="false" ma:fieldId="{5cf76f15-5ced-4ddc-b409-7134ff3c332f}" ma:taxonomyMulti="true" ma:sspId="dc191020-dce1-4a59-bb90-dfea8f85ee7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6dce247-2104-4db3-95b0-887715b4b431" elementFormDefault="qualified">
    <xsd:import namespace="http://schemas.microsoft.com/office/2006/documentManagement/types"/>
    <xsd:import namespace="http://schemas.microsoft.com/office/infopath/2007/PartnerControls"/>
    <xsd:element name="SharedWithUsers" ma:index="14"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Gedeeld met details" ma:internalName="SharedWithDetails" ma:readOnly="true">
      <xsd:simpleType>
        <xsd:restriction base="dms:Note">
          <xsd:maxLength value="255"/>
        </xsd:restriction>
      </xsd:simpleType>
    </xsd:element>
    <xsd:element name="TaxCatchAll" ma:index="23" nillable="true" ma:displayName="Taxonomy Catch All Column" ma:hidden="true" ma:list="{81fd5e6c-8b54-43d3-883c-eb502ccc293d}" ma:internalName="TaxCatchAll" ma:showField="CatchAllData" ma:web="46dce247-2104-4db3-95b0-887715b4b43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46dce247-2104-4db3-95b0-887715b4b431" xsi:nil="true"/>
    <lcf76f155ced4ddcb4097134ff3c332f xmlns="dd8db883-03fd-4050-b98e-6bd52bbcee8c">
      <Terms xmlns="http://schemas.microsoft.com/office/infopath/2007/PartnerControls"/>
    </lcf76f155ced4ddcb4097134ff3c332f>
    <SharedWithUsers xmlns="46dce247-2104-4db3-95b0-887715b4b431">
      <UserInfo>
        <DisplayName>Damien Vantomme</DisplayName>
        <AccountId>359</AccountId>
        <AccountType/>
      </UserInfo>
      <UserInfo>
        <DisplayName>Damien Vantomme</DisplayName>
        <AccountId>740</AccountId>
        <AccountType/>
      </UserInfo>
    </SharedWithUsers>
  </documentManagement>
</p:properties>
</file>

<file path=customXml/itemProps1.xml><?xml version="1.0" encoding="utf-8"?>
<ds:datastoreItem xmlns:ds="http://schemas.openxmlformats.org/officeDocument/2006/customXml" ds:itemID="{B932193F-D980-4B46-A5F0-F6AA486F1125}">
  <ds:schemaRefs>
    <ds:schemaRef ds:uri="http://schemas.microsoft.com/sharepoint/v3/contenttype/forms"/>
  </ds:schemaRefs>
</ds:datastoreItem>
</file>

<file path=customXml/itemProps2.xml><?xml version="1.0" encoding="utf-8"?>
<ds:datastoreItem xmlns:ds="http://schemas.openxmlformats.org/officeDocument/2006/customXml" ds:itemID="{60A7F0C1-06D1-43C4-BD85-12779C6B2DD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d8db883-03fd-4050-b98e-6bd52bbcee8c"/>
    <ds:schemaRef ds:uri="46dce247-2104-4db3-95b0-887715b4b43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1573015-65B9-424F-8BE4-641553DC021C}">
  <ds:schemaRefs>
    <ds:schemaRef ds:uri="http://schemas.microsoft.com/office/2006/metadata/properties"/>
    <ds:schemaRef ds:uri="http://schemas.microsoft.com/office/infopath/2007/PartnerControls"/>
    <ds:schemaRef ds:uri="46dce247-2104-4db3-95b0-887715b4b431"/>
    <ds:schemaRef ds:uri="dd8db883-03fd-4050-b98e-6bd52bbcee8c"/>
  </ds:schemaRefs>
</ds:datastoreItem>
</file>

<file path=docProps/app.xml><?xml version="1.0" encoding="utf-8"?>
<Properties xmlns="http://schemas.openxmlformats.org/officeDocument/2006/extended-properties" xmlns:vt="http://schemas.openxmlformats.org/officeDocument/2006/docPropsVTypes">
  <TotalTime>809</TotalTime>
  <Words>1376</Words>
  <Application>Microsoft Office PowerPoint</Application>
  <PresentationFormat>Breedbeeld</PresentationFormat>
  <Paragraphs>290</Paragraphs>
  <Slides>34</Slides>
  <Notes>1</Notes>
  <HiddenSlides>0</HiddenSlides>
  <MMClips>0</MMClips>
  <ScaleCrop>false</ScaleCrop>
  <HeadingPairs>
    <vt:vector size="6" baseType="variant">
      <vt:variant>
        <vt:lpstr>Gebruikte lettertypen</vt:lpstr>
      </vt:variant>
      <vt:variant>
        <vt:i4>6</vt:i4>
      </vt:variant>
      <vt:variant>
        <vt:lpstr>Thema</vt:lpstr>
      </vt:variant>
      <vt:variant>
        <vt:i4>1</vt:i4>
      </vt:variant>
      <vt:variant>
        <vt:lpstr>Diatitels</vt:lpstr>
      </vt:variant>
      <vt:variant>
        <vt:i4>34</vt:i4>
      </vt:variant>
    </vt:vector>
  </HeadingPairs>
  <TitlesOfParts>
    <vt:vector size="41" baseType="lpstr">
      <vt:lpstr>Arial</vt:lpstr>
      <vt:lpstr>BalboaW01-Bold</vt:lpstr>
      <vt:lpstr>BalboaW01-Light</vt:lpstr>
      <vt:lpstr>Calibri</vt:lpstr>
      <vt:lpstr>Calibri Light</vt:lpstr>
      <vt:lpstr>Wingdings</vt:lpstr>
      <vt:lpstr>Kantoorthema</vt:lpstr>
      <vt:lpstr>PowerPoint-presentatie</vt:lpstr>
      <vt:lpstr>CONTACTDAG 9/9/2023 -Gent</vt:lpstr>
      <vt:lpstr>PowerPoint-presentatie</vt:lpstr>
      <vt:lpstr>INLEIDING OPENDOEK</vt:lpstr>
      <vt:lpstr>PowerPoint-presentatie</vt:lpstr>
      <vt:lpstr>EVEN UITZOOMEN</vt:lpstr>
      <vt:lpstr>PowerPoint-presentatie</vt:lpstr>
      <vt:lpstr>PowerPoint-presentatie</vt:lpstr>
      <vt:lpstr>PowerPoint-presentatie</vt:lpstr>
      <vt:lpstr>PowerPoint-presentatie</vt:lpstr>
      <vt:lpstr>PowerPoint-presentatie</vt:lpstr>
      <vt:lpstr>PowerPoint-presentatie</vt:lpstr>
      <vt:lpstr>ORGANISATIE-STRUCTUUR</vt:lpstr>
      <vt:lpstr>PowerPoint-presentatie</vt:lpstr>
      <vt:lpstr>PowerPoint-presentatie</vt:lpstr>
      <vt:lpstr>PowerPoint-presentatie</vt:lpstr>
      <vt:lpstr>Werking in cellen</vt:lpstr>
      <vt:lpstr>Theaterbib</vt:lpstr>
      <vt:lpstr>Communicatie: extern en intern</vt:lpstr>
      <vt:lpstr>Regiowerking</vt:lpstr>
      <vt:lpstr>Projecten en doelgroepen</vt:lpstr>
      <vt:lpstr>Spots op West</vt:lpstr>
      <vt:lpstr>PowerPoint-presentatie</vt:lpstr>
      <vt:lpstr>Internationaal</vt:lpstr>
      <vt:lpstr>Nieuw amateur-kunstendecreet</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VRAGEN?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Liza Renders</dc:creator>
  <cp:lastModifiedBy>Joke Quaghebeur</cp:lastModifiedBy>
  <cp:revision>6</cp:revision>
  <dcterms:created xsi:type="dcterms:W3CDTF">2022-09-16T09:51:15Z</dcterms:created>
  <dcterms:modified xsi:type="dcterms:W3CDTF">2023-09-28T07:06:22Z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0x0101000251EDF142365D4CA7871196230BE0FB</vt:lpwstr>
  </property>
  <property fmtid="{D5CDD505-2E9C-101B-9397-08002B2CF9AE}" pid="3" name="MediaServiceImageTags">
    <vt:lpwstr/>
  </property>
</Properties>
</file>